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theme+xml" PartName="/ppt/theme/theme2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theme+xml" PartName="/ppt/theme/theme3.xml"/>
  <Override ContentType="application/vnd.openxmlformats-officedocument.presentationml.notesSlide+xml" PartName="/ppt/notesSlides/notesSlide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'1.0' encoding='UTF-8' standalone='yes'?>
<Relationships xmlns="http://schemas.openxmlformats.org/package/2006/relationships">
 <Relationship Target="docProps/core.xml" Type="http://schemas.openxmlformats.org/package/2006/relationships/metadata/core-properties" Id="rId3"/>
 <Relationship Target="docProps/thumbnail.jpeg" Type="http://schemas.openxmlformats.org/package/2006/relationships/metadata/thumbnail" Id="rId2"/>
 <Relationship Target="ppt/presentation.xml" Type="http://schemas.openxmlformats.org/officeDocument/2006/relationships/officeDocument" Id="rId1"/>
 <Relationship Target="docProps/app.xml" Type="http://schemas.openxmlformats.org/officeDocument/2006/relationships/extended-properties" Id="rId4"/>
 <Relationship Target="docProps/custom.xml" Type="http://schemas.openxmlformats.org/officeDocument/2006/relationships/custom-properties" Id="rId5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notesMasterIdLst>
    <p:notesMasterId r:id="rId25"/>
  </p:notes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421" r:id="rId24"/>
  </p:sldIdLst>
  <p:sldSz cx="12192000" cy="6858000"/>
  <p:notesSz cx="6858000" cy="9144000"/>
  <p:embeddedFontLst>
    <p:embeddedFont>
      <p:font typeface="等线" panose="02010600030101010101" pitchFamily="2" charset="-122"/>
      <p:regular r:id="rId26"/>
      <p:bold r:id="rId27"/>
    </p:embeddedFont>
    <p:embeddedFont>
      <p:font typeface="汉仪旗黑-55简" panose="00020600040101010101" pitchFamily="18" charset="-122"/>
      <p:regular r:id="rId28"/>
    </p:embeddedFont>
    <p:embeddedFont>
      <p:font typeface="汉仪雅酷黑W" panose="00020600040101010101" pitchFamily="18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1515"/>
    <a:srgbClr val="2E72B0"/>
    <a:srgbClr val="8F0B0B"/>
    <a:srgbClr val="21517D"/>
    <a:srgbClr val="EDF4FB"/>
    <a:srgbClr val="1EC0A9"/>
    <a:srgbClr val="D5E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514" y="82"/>
      </p:cViewPr>
      <p:guideLst>
        <p:guide orient="horz" pos="2704"/>
        <p:guide pos="3840"/>
        <p:guide orient="horz" pos="20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22AB3-1DB4-4CFF-B4C3-08CA33D3537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53CC1-B560-43EF-AB19-0FEECB598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29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使用场景：模板中仅使用了字体，素材（图片，素材，音频），母版进行设计。</a:t>
            </a:r>
          </a:p>
        </p:txBody>
      </p:sp>
    </p:spTree>
    <p:extLst>
      <p:ext uri="{BB962C8B-B14F-4D97-AF65-F5344CB8AC3E}">
        <p14:creationId xmlns:p14="http://schemas.microsoft.com/office/powerpoint/2010/main" val="289328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39377-7D5B-AE7B-90F5-C20FC6279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8C4-024C-C4E1-1A4E-FADFDB670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35039C-9ED7-CECF-32A3-D51925345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BBC7E-938A-7973-61C9-DB3E72DE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FC8E60-DB82-5850-E6DA-F6C6F4FE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50317DAD-48DB-0FD7-0E03-AF04C8465AD3}"/>
              </a:ext>
            </a:extLst>
          </p:cNvPr>
          <p:cNvSpPr/>
          <p:nvPr userDrawn="1"/>
        </p:nvSpPr>
        <p:spPr>
          <a:xfrm>
            <a:off x="190500" y="5905500"/>
            <a:ext cx="11811000" cy="429900"/>
          </a:xfrm>
          <a:prstGeom prst="round2SameRect">
            <a:avLst/>
          </a:prstGeom>
          <a:solidFill>
            <a:srgbClr val="215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AD0E88-F752-BF6F-E1BC-9BC5E5D25077}"/>
              </a:ext>
            </a:extLst>
          </p:cNvPr>
          <p:cNvSpPr/>
          <p:nvPr userDrawn="1"/>
        </p:nvSpPr>
        <p:spPr>
          <a:xfrm>
            <a:off x="289560" y="274321"/>
            <a:ext cx="11582400" cy="6225540"/>
          </a:xfrm>
          <a:prstGeom prst="rect">
            <a:avLst/>
          </a:prstGeom>
          <a:gradFill flip="none" rotWithShape="1">
            <a:gsLst>
              <a:gs pos="0">
                <a:srgbClr val="EDF4FB"/>
              </a:gs>
              <a:gs pos="100000">
                <a:schemeClr val="bg1">
                  <a:alpha val="52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st="88900" dir="10800000" algn="tl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8EF8B1F4-89E9-7FE0-0875-08F5ACDBD3AB}"/>
              </a:ext>
            </a:extLst>
          </p:cNvPr>
          <p:cNvSpPr/>
          <p:nvPr userDrawn="1"/>
        </p:nvSpPr>
        <p:spPr>
          <a:xfrm flipV="1">
            <a:off x="190500" y="5989320"/>
            <a:ext cx="11811000" cy="647034"/>
          </a:xfrm>
          <a:prstGeom prst="round2SameRect">
            <a:avLst/>
          </a:prstGeom>
          <a:solidFill>
            <a:srgbClr val="2E7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3F566A37-00F8-37CB-D355-DEF143A4BB77}"/>
              </a:ext>
            </a:extLst>
          </p:cNvPr>
          <p:cNvSpPr/>
          <p:nvPr userDrawn="1"/>
        </p:nvSpPr>
        <p:spPr>
          <a:xfrm>
            <a:off x="275272" y="186691"/>
            <a:ext cx="11610975" cy="87630"/>
          </a:xfrm>
          <a:prstGeom prst="trapezoid">
            <a:avLst>
              <a:gd name="adj" fmla="val 337011"/>
            </a:avLst>
          </a:prstGeom>
          <a:gradFill>
            <a:gsLst>
              <a:gs pos="0">
                <a:srgbClr val="D5E5F4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074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94D08-57C5-2F63-63C2-8B0B82DF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2B27B4-EF68-DF7C-EBCE-FA22DA080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E9481C-5BD7-4F87-0868-1114148EE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2527F5-71D1-0732-C4AF-98BD10EB1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C2D246-16CF-48E5-57D5-424508A0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BD32C9-32B3-0B03-9C9D-5424F626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3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6F433-DEB5-1024-4813-93988335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DD9A71-1E51-9AD5-EAF5-A2D5E28CC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F8464-3639-48FB-BEC3-6A95E3167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43B53-E307-807A-B77E-D036C494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233490-BE8D-EDFA-F2DB-706D88CA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67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F1FC9A-B046-2FA1-F065-39E78C776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02AFA7-6A01-5925-7E25-29B45750F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36A0D3-EB0E-8B49-63BB-247339C0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44035-B951-BE77-FA5E-C93F71B2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05818-D57D-C602-30E1-55A58073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96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7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8239C-9AC7-DE3E-3B1C-50D299E5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218A59-6559-102A-B6D6-8795F8737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2BF3F-75E9-65DF-26D8-B9BA2097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9FA5F-B65F-6274-BC01-AD8C96C4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F3665A-F5D5-CD9B-96BB-76E3F402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94747C75-736A-9FCA-B95A-58CF54F851BB}"/>
              </a:ext>
            </a:extLst>
          </p:cNvPr>
          <p:cNvSpPr/>
          <p:nvPr userDrawn="1"/>
        </p:nvSpPr>
        <p:spPr>
          <a:xfrm flipV="1">
            <a:off x="190500" y="5954272"/>
            <a:ext cx="11811000" cy="731520"/>
          </a:xfrm>
          <a:prstGeom prst="round2SameRect">
            <a:avLst>
              <a:gd name="adj1" fmla="val 16667"/>
              <a:gd name="adj2" fmla="val 14043"/>
            </a:avLst>
          </a:prstGeom>
          <a:solidFill>
            <a:srgbClr val="2E72B0"/>
          </a:solidFill>
          <a:ln>
            <a:noFill/>
          </a:ln>
          <a:effectLst>
            <a:outerShdw blurRad="101600" dist="101600" dir="2700000" algn="tl" rotWithShape="0">
              <a:srgbClr val="2E72B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414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39377-7D5B-AE7B-90F5-C20FC6279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DC8C4-024C-C4E1-1A4E-FADFDB670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AD0E88-F752-BF6F-E1BC-9BC5E5D25077}"/>
              </a:ext>
            </a:extLst>
          </p:cNvPr>
          <p:cNvSpPr/>
          <p:nvPr userDrawn="1"/>
        </p:nvSpPr>
        <p:spPr>
          <a:xfrm>
            <a:off x="289560" y="274321"/>
            <a:ext cx="11582400" cy="6225540"/>
          </a:xfrm>
          <a:prstGeom prst="rect">
            <a:avLst/>
          </a:prstGeom>
          <a:gradFill flip="none" rotWithShape="1">
            <a:gsLst>
              <a:gs pos="0">
                <a:srgbClr val="EDF4FB"/>
              </a:gs>
              <a:gs pos="100000">
                <a:schemeClr val="bg1">
                  <a:alpha val="52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st="88900" dir="10800000" algn="tl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3F566A37-00F8-37CB-D355-DEF143A4BB77}"/>
              </a:ext>
            </a:extLst>
          </p:cNvPr>
          <p:cNvSpPr/>
          <p:nvPr userDrawn="1"/>
        </p:nvSpPr>
        <p:spPr>
          <a:xfrm>
            <a:off x="275272" y="186691"/>
            <a:ext cx="11610975" cy="87630"/>
          </a:xfrm>
          <a:prstGeom prst="trapezoid">
            <a:avLst>
              <a:gd name="adj" fmla="val 337011"/>
            </a:avLst>
          </a:prstGeom>
          <a:gradFill>
            <a:gsLst>
              <a:gs pos="0">
                <a:srgbClr val="D5E5F4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7151D194-E425-ACE0-75AC-F383D5ECEE62}"/>
              </a:ext>
            </a:extLst>
          </p:cNvPr>
          <p:cNvSpPr txBox="1">
            <a:spLocks/>
          </p:cNvSpPr>
          <p:nvPr userDrawn="1"/>
        </p:nvSpPr>
        <p:spPr>
          <a:xfrm>
            <a:off x="11339035" y="6306184"/>
            <a:ext cx="64722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0CDD143-D0E7-413E-A332-373F110C75A1}" type="slidenum">
              <a:rPr lang="zh-CN" altLang="en-US" sz="1600" smtClean="0"/>
              <a:pPr algn="ctr"/>
              <a:t>‹#›</a:t>
            </a:fld>
            <a:endParaRPr lang="zh-CN" altLang="en-US" sz="16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FB5A7F2-8600-B9C6-057D-CD71023E78C0}"/>
              </a:ext>
            </a:extLst>
          </p:cNvPr>
          <p:cNvSpPr/>
          <p:nvPr userDrawn="1"/>
        </p:nvSpPr>
        <p:spPr>
          <a:xfrm flipV="1">
            <a:off x="304455" y="6449681"/>
            <a:ext cx="11095065" cy="66074"/>
          </a:xfrm>
          <a:prstGeom prst="roundRect">
            <a:avLst>
              <a:gd name="adj" fmla="val 50000"/>
            </a:avLst>
          </a:prstGeom>
          <a:solidFill>
            <a:srgbClr val="2E72B0"/>
          </a:solidFill>
          <a:ln>
            <a:noFill/>
          </a:ln>
          <a:effectLst>
            <a:outerShdw blurRad="101600" dist="101600" dir="2700000" algn="tl" rotWithShape="0">
              <a:srgbClr val="2E72B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813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C838E-1E12-7C28-9BFC-76A16CA9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C3DC3A-E515-95EA-2E99-BB2E1CBC7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49A7E9-FFC5-7694-2887-2DA74584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FB417B-B852-F9E8-F748-7AF44EF6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1C4557-D887-86DE-9385-0895F419B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6E99AE8-01F9-6441-75FC-18E31D958138}"/>
              </a:ext>
            </a:extLst>
          </p:cNvPr>
          <p:cNvSpPr/>
          <p:nvPr userDrawn="1"/>
        </p:nvSpPr>
        <p:spPr>
          <a:xfrm flipV="1">
            <a:off x="304455" y="6449681"/>
            <a:ext cx="11095065" cy="66074"/>
          </a:xfrm>
          <a:prstGeom prst="roundRect">
            <a:avLst>
              <a:gd name="adj" fmla="val 50000"/>
            </a:avLst>
          </a:prstGeom>
          <a:solidFill>
            <a:srgbClr val="2E72B0"/>
          </a:solidFill>
          <a:ln>
            <a:noFill/>
          </a:ln>
          <a:effectLst>
            <a:outerShdw blurRad="101600" dist="101600" dir="2700000" algn="tl" rotWithShape="0">
              <a:srgbClr val="2E72B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DB7C8C22-6117-6FCB-E6ED-7AF4ACD0EDD2}"/>
              </a:ext>
            </a:extLst>
          </p:cNvPr>
          <p:cNvSpPr txBox="1">
            <a:spLocks/>
          </p:cNvSpPr>
          <p:nvPr userDrawn="1"/>
        </p:nvSpPr>
        <p:spPr>
          <a:xfrm>
            <a:off x="11339035" y="6306184"/>
            <a:ext cx="64722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0CDD143-D0E7-413E-A332-373F110C75A1}" type="slidenum">
              <a:rPr lang="zh-CN" altLang="en-US" sz="1600" smtClean="0"/>
              <a:pPr algn="ctr"/>
              <a:t>‹#›</a:t>
            </a:fld>
            <a:endParaRPr lang="zh-CN" altLang="en-US" sz="16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2C0D123-ED2C-242E-5523-61D80B904D6D}"/>
              </a:ext>
            </a:extLst>
          </p:cNvPr>
          <p:cNvGrpSpPr/>
          <p:nvPr userDrawn="1"/>
        </p:nvGrpSpPr>
        <p:grpSpPr>
          <a:xfrm>
            <a:off x="332272" y="218308"/>
            <a:ext cx="595063" cy="595062"/>
            <a:chOff x="1695250" y="1971961"/>
            <a:chExt cx="2714400" cy="27144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96C534D-422C-F3CE-57F9-D3A8C71C398C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368CEC-F51B-8794-39BE-3BF73B61AD76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B858A61-CC4F-46FE-8C1F-CAF24A1A7891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1BA25586-77EE-894B-50F3-8F1629BBE224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5D0CC8B8-261A-F457-6B73-270AB5020083}"/>
                </a:ext>
              </a:extLst>
            </p:cNvPr>
            <p:cNvSpPr/>
            <p:nvPr/>
          </p:nvSpPr>
          <p:spPr>
            <a:xfrm>
              <a:off x="1835961" y="2128520"/>
              <a:ext cx="2417129" cy="2417129"/>
            </a:xfrm>
            <a:prstGeom prst="arc">
              <a:avLst>
                <a:gd name="adj1" fmla="val 9093424"/>
                <a:gd name="adj2" fmla="val 5397838"/>
              </a:avLst>
            </a:prstGeom>
            <a:ln w="9525" cap="rnd">
              <a:gradFill>
                <a:gsLst>
                  <a:gs pos="0">
                    <a:srgbClr val="2E72B0"/>
                  </a:gs>
                  <a:gs pos="100000">
                    <a:srgbClr val="1EC0A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950511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C26FB-2086-7223-37FF-1BFF546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6F054-5592-864E-4893-0E611DEBF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64437E-EA51-430D-14A4-C1AB15DC3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18F706-399F-9BC5-4D60-2E2D7970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E5D96D-F2F7-0C52-D6E4-9523F205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C2484D-F8E5-916B-80C9-BFC31866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33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016BF-586F-B642-7AC7-12EDC260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3EB9B-6323-7E73-4401-19BA0AAE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5D19DF-BB93-02F2-AF11-95E8A9E98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FB7EC6-D813-B12E-171B-EADF3B075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4E81E7-69F6-0AEC-5D10-87FEBCF5A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D00269-A48F-94CC-D302-3F9EF9C5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6200DA-ED59-7A44-597C-538CAB8A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525161-DE2B-7661-C315-173CFA24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14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5B242-3E26-BE71-EA1C-D1803611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A8A3B8-943D-6793-3E1F-006D5E14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CA6C07-49CD-FBB9-F39F-BBFE3DF2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9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C80F20-9491-F893-679A-9F47B2A3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53F1A9-307B-81C1-B443-84DF9CB0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7D5A0-4C72-54C8-F4EB-B6A17BED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6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0BCB4-2408-B2B9-8861-80CB1E6B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2CDC6-4E6F-6A90-696E-2F5C25216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7B9AEE-56B6-FAA5-DEBB-476F5BE7D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9B19CF-992F-E957-DBBC-ED1262C7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FE4E29-7786-7E78-ABA4-A7C0C290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253337-8D1C-FC71-FF86-2573E7A4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51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tags" Target="../tags/tag5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B0B242-4E17-C94E-C183-B63359E2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472A69-4E35-3C60-3C12-98ED240EE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E976D-CC03-497E-7716-62627A2F9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E0C52-1CD9-4847-9E9E-A7BE812FCAE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23606C-0D42-8450-B28C-C3A99228B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BC534D-CAD1-999E-A73C-8F804CBC8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DD143-D0E7-413E-A332-373F110C75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03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1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DB256F-EDDB-7FD8-5AC9-D9C3E82898C6}"/>
              </a:ext>
            </a:extLst>
          </p:cNvPr>
          <p:cNvGrpSpPr/>
          <p:nvPr/>
        </p:nvGrpSpPr>
        <p:grpSpPr>
          <a:xfrm>
            <a:off x="1615289" y="1866145"/>
            <a:ext cx="2145752" cy="2145752"/>
            <a:chOff x="1695250" y="1971961"/>
            <a:chExt cx="2714400" cy="27144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497B2C6-B09B-5FBE-8BAF-E262E36654A9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8AF0B79-2930-9DCE-26E6-0D4666F36135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EFC9B17-D2F4-F386-FAD4-09BB5936A935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849FFCA-B13F-1659-6991-85DC642E0AA5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616ECEDF-856C-3F55-FA14-167EDA507CCB}"/>
                </a:ext>
              </a:extLst>
            </p:cNvPr>
            <p:cNvSpPr/>
            <p:nvPr/>
          </p:nvSpPr>
          <p:spPr>
            <a:xfrm>
              <a:off x="1835961" y="2128520"/>
              <a:ext cx="2417129" cy="2417129"/>
            </a:xfrm>
            <a:prstGeom prst="arc">
              <a:avLst>
                <a:gd name="adj1" fmla="val 9093424"/>
                <a:gd name="adj2" fmla="val 5397838"/>
              </a:avLst>
            </a:prstGeom>
            <a:ln w="19050" cap="rnd">
              <a:gradFill>
                <a:gsLst>
                  <a:gs pos="0">
                    <a:srgbClr val="2E72B0"/>
                  </a:gs>
                  <a:gs pos="100000">
                    <a:srgbClr val="1EC0A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2A948AE-7382-24F6-748F-408C068051DB}"/>
              </a:ext>
            </a:extLst>
          </p:cNvPr>
          <p:cNvSpPr txBox="1"/>
          <p:nvPr/>
        </p:nvSpPr>
        <p:spPr>
          <a:xfrm>
            <a:off x="1974014" y="2165338"/>
            <a:ext cx="141577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翻</a:t>
            </a:r>
            <a:endParaRPr lang="zh-CN" altLang="en-US" sz="96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18645D-610A-F797-CC2B-5E1B09F64700}"/>
              </a:ext>
            </a:extLst>
          </p:cNvPr>
          <p:cNvGrpSpPr/>
          <p:nvPr/>
        </p:nvGrpSpPr>
        <p:grpSpPr>
          <a:xfrm>
            <a:off x="3887179" y="1866145"/>
            <a:ext cx="2145752" cy="2145752"/>
            <a:chOff x="1695250" y="1971961"/>
            <a:chExt cx="2714400" cy="27144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55B10DF-3DEB-77BB-ADC9-C7B5AA1301C6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1DFB09F-A456-348C-A814-0B0D03837B0E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4BD1AE8-8117-DD8D-7D1D-6C33A6DF7BC9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4C9ACB2-5E80-4843-CDA3-8560E38E6496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3BD974EB-67C2-D200-5F4A-88824AE9F03A}"/>
                </a:ext>
              </a:extLst>
            </p:cNvPr>
            <p:cNvSpPr/>
            <p:nvPr/>
          </p:nvSpPr>
          <p:spPr>
            <a:xfrm>
              <a:off x="1835961" y="2128520"/>
              <a:ext cx="2417129" cy="2417129"/>
            </a:xfrm>
            <a:prstGeom prst="arc">
              <a:avLst>
                <a:gd name="adj1" fmla="val 9093424"/>
                <a:gd name="adj2" fmla="val 5397838"/>
              </a:avLst>
            </a:prstGeom>
            <a:ln w="19050" cap="rnd">
              <a:gradFill>
                <a:gsLst>
                  <a:gs pos="0">
                    <a:srgbClr val="2E72B0"/>
                  </a:gs>
                  <a:gs pos="100000">
                    <a:srgbClr val="1EC0A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2E2F084-C6BE-89C0-7D61-82AC92399732}"/>
              </a:ext>
            </a:extLst>
          </p:cNvPr>
          <p:cNvGrpSpPr/>
          <p:nvPr/>
        </p:nvGrpSpPr>
        <p:grpSpPr>
          <a:xfrm>
            <a:off x="6159069" y="1866145"/>
            <a:ext cx="2145752" cy="2145752"/>
            <a:chOff x="1695250" y="1971961"/>
            <a:chExt cx="2714400" cy="27144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BC71558-DA4A-D267-F946-9E8FD60C5FF1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F202A79-E512-31C7-BDF8-0F53A898EB84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9B1B8C3-32D6-085E-4544-483CFCB099C2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1739EDE-0D47-D3BB-42AA-2494B0D1919D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45075CB8-3E9A-C9A0-0487-3D2EAAB06607}"/>
                </a:ext>
              </a:extLst>
            </p:cNvPr>
            <p:cNvSpPr/>
            <p:nvPr/>
          </p:nvSpPr>
          <p:spPr>
            <a:xfrm>
              <a:off x="1835961" y="2128520"/>
              <a:ext cx="2417129" cy="2417129"/>
            </a:xfrm>
            <a:prstGeom prst="arc">
              <a:avLst>
                <a:gd name="adj1" fmla="val 9093424"/>
                <a:gd name="adj2" fmla="val 5397838"/>
              </a:avLst>
            </a:prstGeom>
            <a:ln w="19050" cap="rnd">
              <a:gradFill>
                <a:gsLst>
                  <a:gs pos="0">
                    <a:srgbClr val="2E72B0"/>
                  </a:gs>
                  <a:gs pos="100000">
                    <a:srgbClr val="1EC0A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111DD41-D3BE-0C9A-FF54-5A5DB71A2D0B}"/>
              </a:ext>
            </a:extLst>
          </p:cNvPr>
          <p:cNvGrpSpPr/>
          <p:nvPr/>
        </p:nvGrpSpPr>
        <p:grpSpPr>
          <a:xfrm>
            <a:off x="8430959" y="1866145"/>
            <a:ext cx="2145752" cy="2145752"/>
            <a:chOff x="1695250" y="1971961"/>
            <a:chExt cx="2714400" cy="27144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5E03FB9-74AF-DAB9-413C-5389CCD89C60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395F21D-3A7A-3ADE-5B33-348A45B470D2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9FE1977D-2468-B739-D4A5-134276DE3830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D144CA61-9891-9E19-DCA1-CEBF603F71FD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85831A5A-2015-3690-1110-905EE4D59698}"/>
                </a:ext>
              </a:extLst>
            </p:cNvPr>
            <p:cNvSpPr/>
            <p:nvPr/>
          </p:nvSpPr>
          <p:spPr>
            <a:xfrm>
              <a:off x="1835961" y="2128520"/>
              <a:ext cx="2417129" cy="2417129"/>
            </a:xfrm>
            <a:prstGeom prst="arc">
              <a:avLst>
                <a:gd name="adj1" fmla="val 9093424"/>
                <a:gd name="adj2" fmla="val 5397838"/>
              </a:avLst>
            </a:prstGeom>
            <a:ln w="19050" cap="rnd">
              <a:gradFill>
                <a:gsLst>
                  <a:gs pos="0">
                    <a:srgbClr val="2E72B0"/>
                  </a:gs>
                  <a:gs pos="100000">
                    <a:srgbClr val="1EC0A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AB5B1D8-A25B-A830-AD2C-C0197E6C8D55}"/>
              </a:ext>
            </a:extLst>
          </p:cNvPr>
          <p:cNvSpPr txBox="1"/>
          <p:nvPr/>
        </p:nvSpPr>
        <p:spPr>
          <a:xfrm>
            <a:off x="4269414" y="2219771"/>
            <a:ext cx="141577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转</a:t>
            </a:r>
            <a:endParaRPr lang="zh-CN" altLang="en-US" sz="96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60AE24-27C9-7CC3-81AA-123AD7EF591B}"/>
              </a:ext>
            </a:extLst>
          </p:cNvPr>
          <p:cNvSpPr txBox="1"/>
          <p:nvPr/>
        </p:nvSpPr>
        <p:spPr>
          <a:xfrm>
            <a:off x="6517794" y="2174997"/>
            <a:ext cx="141577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课</a:t>
            </a:r>
            <a:endParaRPr lang="zh-CN" altLang="en-US" sz="96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21BA86-72BC-7945-9731-954A8B8AB0F8}"/>
              </a:ext>
            </a:extLst>
          </p:cNvPr>
          <p:cNvSpPr txBox="1"/>
          <p:nvPr/>
        </p:nvSpPr>
        <p:spPr>
          <a:xfrm>
            <a:off x="8784165" y="2219771"/>
            <a:ext cx="141577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堂</a:t>
            </a:r>
            <a:endParaRPr lang="zh-CN" altLang="en-US" sz="96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D3D2B54-995C-B056-7F9E-9D84CE96FA20}"/>
              </a:ext>
            </a:extLst>
          </p:cNvPr>
          <p:cNvSpPr txBox="1"/>
          <p:nvPr/>
        </p:nvSpPr>
        <p:spPr>
          <a:xfrm>
            <a:off x="2247089" y="1327861"/>
            <a:ext cx="7697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翻转课堂内容讲解新老师培训</a:t>
            </a:r>
            <a:r>
              <a:rPr lang="en-US" altLang="zh-CN" sz="20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PPT</a:t>
            </a:r>
            <a:endParaRPr lang="zh-CN" altLang="en-US" sz="2000" dirty="0"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463702A-1198-EF19-C1B1-7FAAB23D595C}"/>
              </a:ext>
            </a:extLst>
          </p:cNvPr>
          <p:cNvGrpSpPr/>
          <p:nvPr/>
        </p:nvGrpSpPr>
        <p:grpSpPr>
          <a:xfrm>
            <a:off x="4953790" y="4971945"/>
            <a:ext cx="2319709" cy="548187"/>
            <a:chOff x="4953790" y="4855936"/>
            <a:chExt cx="2319709" cy="54818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104B9BE6-5054-BC36-9511-BFA384BFB247}"/>
                </a:ext>
              </a:extLst>
            </p:cNvPr>
            <p:cNvGrpSpPr/>
            <p:nvPr/>
          </p:nvGrpSpPr>
          <p:grpSpPr>
            <a:xfrm>
              <a:off x="4953790" y="4855936"/>
              <a:ext cx="2319709" cy="548187"/>
              <a:chOff x="4371518" y="4655744"/>
              <a:chExt cx="3075302" cy="96240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8691CB8-0A62-7A58-8D56-2417632EC998}"/>
                  </a:ext>
                </a:extLst>
              </p:cNvPr>
              <p:cNvSpPr/>
              <p:nvPr/>
            </p:nvSpPr>
            <p:spPr>
              <a:xfrm>
                <a:off x="4371518" y="4655744"/>
                <a:ext cx="3075302" cy="962406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18BB12F-7138-514C-2E4F-7DB8CED3E303}"/>
                  </a:ext>
                </a:extLst>
              </p:cNvPr>
              <p:cNvSpPr/>
              <p:nvPr/>
            </p:nvSpPr>
            <p:spPr>
              <a:xfrm>
                <a:off x="4371518" y="4655744"/>
                <a:ext cx="3075302" cy="962406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A1F7FE4-4C28-A40F-A6F8-4143E506386A}"/>
                </a:ext>
              </a:extLst>
            </p:cNvPr>
            <p:cNvSpPr txBox="1"/>
            <p:nvPr/>
          </p:nvSpPr>
          <p:spPr>
            <a:xfrm>
              <a:off x="5157009" y="4945363"/>
              <a:ext cx="20041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rPr>
                <a:t>授课人：稻小壳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0C8274F-C1E7-63E2-D95B-A5A195B84B24}"/>
              </a:ext>
            </a:extLst>
          </p:cNvPr>
          <p:cNvGrpSpPr/>
          <p:nvPr/>
        </p:nvGrpSpPr>
        <p:grpSpPr>
          <a:xfrm>
            <a:off x="9297036" y="6176010"/>
            <a:ext cx="216970" cy="289878"/>
            <a:chOff x="8197850" y="2132013"/>
            <a:chExt cx="392113" cy="523875"/>
          </a:xfrm>
        </p:grpSpPr>
        <p:sp>
          <p:nvSpPr>
            <p:cNvPr id="53" name="Freeform 251">
              <a:extLst>
                <a:ext uri="{FF2B5EF4-FFF2-40B4-BE49-F238E27FC236}">
                  <a16:creationId xmlns:a16="http://schemas.microsoft.com/office/drawing/2014/main" id="{E5784114-43FE-E278-7D1E-8079BE653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2132013"/>
              <a:ext cx="392113" cy="523875"/>
            </a:xfrm>
            <a:custGeom>
              <a:avLst/>
              <a:gdLst>
                <a:gd name="T0" fmla="*/ 157 w 173"/>
                <a:gd name="T1" fmla="*/ 0 h 231"/>
                <a:gd name="T2" fmla="*/ 45 w 173"/>
                <a:gd name="T3" fmla="*/ 0 h 231"/>
                <a:gd name="T4" fmla="*/ 0 w 173"/>
                <a:gd name="T5" fmla="*/ 38 h 231"/>
                <a:gd name="T6" fmla="*/ 0 w 173"/>
                <a:gd name="T7" fmla="*/ 215 h 231"/>
                <a:gd name="T8" fmla="*/ 16 w 173"/>
                <a:gd name="T9" fmla="*/ 231 h 231"/>
                <a:gd name="T10" fmla="*/ 157 w 173"/>
                <a:gd name="T11" fmla="*/ 231 h 231"/>
                <a:gd name="T12" fmla="*/ 173 w 173"/>
                <a:gd name="T13" fmla="*/ 215 h 231"/>
                <a:gd name="T14" fmla="*/ 173 w 173"/>
                <a:gd name="T15" fmla="*/ 16 h 231"/>
                <a:gd name="T16" fmla="*/ 157 w 173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31">
                  <a:moveTo>
                    <a:pt x="15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3"/>
                    <a:pt x="7" y="231"/>
                    <a:pt x="16" y="231"/>
                  </a:cubicBezTo>
                  <a:cubicBezTo>
                    <a:pt x="157" y="231"/>
                    <a:pt x="157" y="231"/>
                    <a:pt x="157" y="231"/>
                  </a:cubicBezTo>
                  <a:cubicBezTo>
                    <a:pt x="166" y="231"/>
                    <a:pt x="173" y="223"/>
                    <a:pt x="173" y="215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7"/>
                    <a:pt x="166" y="0"/>
                    <a:pt x="157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52">
              <a:extLst>
                <a:ext uri="{FF2B5EF4-FFF2-40B4-BE49-F238E27FC236}">
                  <a16:creationId xmlns:a16="http://schemas.microsoft.com/office/drawing/2014/main" id="{A0A314F3-1BAF-8AE9-B98B-C907B2AE1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063" y="2136776"/>
              <a:ext cx="68263" cy="112713"/>
            </a:xfrm>
            <a:custGeom>
              <a:avLst/>
              <a:gdLst>
                <a:gd name="T0" fmla="*/ 43 w 43"/>
                <a:gd name="T1" fmla="*/ 0 h 71"/>
                <a:gd name="T2" fmla="*/ 43 w 43"/>
                <a:gd name="T3" fmla="*/ 71 h 71"/>
                <a:gd name="T4" fmla="*/ 0 w 4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71">
                  <a:moveTo>
                    <a:pt x="43" y="0"/>
                  </a:moveTo>
                  <a:lnTo>
                    <a:pt x="43" y="71"/>
                  </a:lnTo>
                  <a:lnTo>
                    <a:pt x="0" y="71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253">
              <a:extLst>
                <a:ext uri="{FF2B5EF4-FFF2-40B4-BE49-F238E27FC236}">
                  <a16:creationId xmlns:a16="http://schemas.microsoft.com/office/drawing/2014/main" id="{142480B4-F580-53BC-6DCD-6D57B95924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4075" y="2300288"/>
              <a:ext cx="0" cy="9683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254">
              <a:extLst>
                <a:ext uri="{FF2B5EF4-FFF2-40B4-BE49-F238E27FC236}">
                  <a16:creationId xmlns:a16="http://schemas.microsoft.com/office/drawing/2014/main" id="{EBB1EE91-8145-01FE-60D9-75CBB48DE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26450" y="2347913"/>
              <a:ext cx="9525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5">
              <a:extLst>
                <a:ext uri="{FF2B5EF4-FFF2-40B4-BE49-F238E27FC236}">
                  <a16:creationId xmlns:a16="http://schemas.microsoft.com/office/drawing/2014/main" id="{54CD3D65-4C9A-EE50-64F8-A4F6E849D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575" y="2351088"/>
              <a:ext cx="168275" cy="188913"/>
            </a:xfrm>
            <a:custGeom>
              <a:avLst/>
              <a:gdLst>
                <a:gd name="T0" fmla="*/ 106 w 106"/>
                <a:gd name="T1" fmla="*/ 119 h 119"/>
                <a:gd name="T2" fmla="*/ 53 w 106"/>
                <a:gd name="T3" fmla="*/ 0 h 119"/>
                <a:gd name="T4" fmla="*/ 0 w 106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119">
                  <a:moveTo>
                    <a:pt x="106" y="119"/>
                  </a:moveTo>
                  <a:lnTo>
                    <a:pt x="53" y="0"/>
                  </a:lnTo>
                  <a:lnTo>
                    <a:pt x="0" y="11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256">
              <a:extLst>
                <a:ext uri="{FF2B5EF4-FFF2-40B4-BE49-F238E27FC236}">
                  <a16:creationId xmlns:a16="http://schemas.microsoft.com/office/drawing/2014/main" id="{A74DFDC6-0D92-5BE9-9894-5BAE26AAB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3738" y="2474913"/>
              <a:ext cx="10795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590D2A5-4C28-DD46-A3E9-0F2F6E2197DB}"/>
              </a:ext>
            </a:extLst>
          </p:cNvPr>
          <p:cNvGrpSpPr/>
          <p:nvPr/>
        </p:nvGrpSpPr>
        <p:grpSpPr>
          <a:xfrm>
            <a:off x="10428222" y="6194181"/>
            <a:ext cx="318708" cy="257049"/>
            <a:chOff x="2279650" y="5265738"/>
            <a:chExt cx="631825" cy="509588"/>
          </a:xfrm>
        </p:grpSpPr>
        <p:sp>
          <p:nvSpPr>
            <p:cNvPr id="60" name="Line 371">
              <a:extLst>
                <a:ext uri="{FF2B5EF4-FFF2-40B4-BE49-F238E27FC236}">
                  <a16:creationId xmlns:a16="http://schemas.microsoft.com/office/drawing/2014/main" id="{C8F1B95B-CF31-DC6D-C439-0E10DB99D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5472113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72">
              <a:extLst>
                <a:ext uri="{FF2B5EF4-FFF2-40B4-BE49-F238E27FC236}">
                  <a16:creationId xmlns:a16="http://schemas.microsoft.com/office/drawing/2014/main" id="{C04FDE99-16C2-7104-0C5C-B1AF782B3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563" y="5368926"/>
              <a:ext cx="146050" cy="312738"/>
            </a:xfrm>
            <a:custGeom>
              <a:avLst/>
              <a:gdLst>
                <a:gd name="T0" fmla="*/ 0 w 65"/>
                <a:gd name="T1" fmla="*/ 138 h 138"/>
                <a:gd name="T2" fmla="*/ 0 w 65"/>
                <a:gd name="T3" fmla="*/ 16 h 138"/>
                <a:gd name="T4" fmla="*/ 16 w 65"/>
                <a:gd name="T5" fmla="*/ 0 h 138"/>
                <a:gd name="T6" fmla="*/ 65 w 65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38">
                  <a:moveTo>
                    <a:pt x="0" y="1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73">
              <a:extLst>
                <a:ext uri="{FF2B5EF4-FFF2-40B4-BE49-F238E27FC236}">
                  <a16:creationId xmlns:a16="http://schemas.microsoft.com/office/drawing/2014/main" id="{341A371C-5068-ED83-8742-9B2A99C5D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5722938"/>
              <a:ext cx="631825" cy="52388"/>
            </a:xfrm>
            <a:custGeom>
              <a:avLst/>
              <a:gdLst>
                <a:gd name="T0" fmla="*/ 0 w 279"/>
                <a:gd name="T1" fmla="*/ 0 h 23"/>
                <a:gd name="T2" fmla="*/ 21 w 279"/>
                <a:gd name="T3" fmla="*/ 23 h 23"/>
                <a:gd name="T4" fmla="*/ 258 w 279"/>
                <a:gd name="T5" fmla="*/ 23 h 23"/>
                <a:gd name="T6" fmla="*/ 279 w 279"/>
                <a:gd name="T7" fmla="*/ 0 h 23"/>
                <a:gd name="T8" fmla="*/ 0 w 27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3">
                  <a:moveTo>
                    <a:pt x="0" y="0"/>
                  </a:moveTo>
                  <a:cubicBezTo>
                    <a:pt x="0" y="0"/>
                    <a:pt x="5" y="23"/>
                    <a:pt x="21" y="2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74" y="23"/>
                    <a:pt x="279" y="0"/>
                    <a:pt x="279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374">
              <a:extLst>
                <a:ext uri="{FF2B5EF4-FFF2-40B4-BE49-F238E27FC236}">
                  <a16:creationId xmlns:a16="http://schemas.microsoft.com/office/drawing/2014/main" id="{A691895D-51B1-4FC1-CF0B-F52B993D5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375">
              <a:extLst>
                <a:ext uri="{FF2B5EF4-FFF2-40B4-BE49-F238E27FC236}">
                  <a16:creationId xmlns:a16="http://schemas.microsoft.com/office/drawing/2014/main" id="{89A64C21-4DB0-57EB-2EFF-CB6869CAA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0" y="5345113"/>
              <a:ext cx="11113" cy="7938"/>
            </a:xfrm>
            <a:prstGeom prst="ellipse">
              <a:avLst/>
            </a:prstGeom>
            <a:solidFill>
              <a:srgbClr val="47525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376">
              <a:extLst>
                <a:ext uri="{FF2B5EF4-FFF2-40B4-BE49-F238E27FC236}">
                  <a16:creationId xmlns:a16="http://schemas.microsoft.com/office/drawing/2014/main" id="{6CF90D40-7F91-5AB3-D8E5-E4CD0D1A3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638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77">
              <a:extLst>
                <a:ext uri="{FF2B5EF4-FFF2-40B4-BE49-F238E27FC236}">
                  <a16:creationId xmlns:a16="http://schemas.microsoft.com/office/drawing/2014/main" id="{D9DC48C8-D280-F9FF-ECA9-406E4C9CB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0" y="5346701"/>
              <a:ext cx="138113" cy="176213"/>
            </a:xfrm>
            <a:custGeom>
              <a:avLst/>
              <a:gdLst>
                <a:gd name="T0" fmla="*/ 31 w 61"/>
                <a:gd name="T1" fmla="*/ 0 h 78"/>
                <a:gd name="T2" fmla="*/ 2 w 61"/>
                <a:gd name="T3" fmla="*/ 39 h 78"/>
                <a:gd name="T4" fmla="*/ 31 w 61"/>
                <a:gd name="T5" fmla="*/ 78 h 78"/>
                <a:gd name="T6" fmla="*/ 59 w 61"/>
                <a:gd name="T7" fmla="*/ 39 h 78"/>
                <a:gd name="T8" fmla="*/ 31 w 6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8">
                  <a:moveTo>
                    <a:pt x="31" y="0"/>
                  </a:moveTo>
                  <a:cubicBezTo>
                    <a:pt x="1" y="0"/>
                    <a:pt x="0" y="17"/>
                    <a:pt x="2" y="39"/>
                  </a:cubicBezTo>
                  <a:cubicBezTo>
                    <a:pt x="4" y="60"/>
                    <a:pt x="17" y="78"/>
                    <a:pt x="31" y="78"/>
                  </a:cubicBezTo>
                  <a:cubicBezTo>
                    <a:pt x="44" y="78"/>
                    <a:pt x="57" y="60"/>
                    <a:pt x="59" y="39"/>
                  </a:cubicBezTo>
                  <a:cubicBezTo>
                    <a:pt x="61" y="17"/>
                    <a:pt x="60" y="0"/>
                    <a:pt x="31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78">
              <a:extLst>
                <a:ext uri="{FF2B5EF4-FFF2-40B4-BE49-F238E27FC236}">
                  <a16:creationId xmlns:a16="http://schemas.microsoft.com/office/drawing/2014/main" id="{14F55EC9-D2F3-BA89-FCEA-3A5DE4D2F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0" y="5395913"/>
              <a:ext cx="88900" cy="25400"/>
            </a:xfrm>
            <a:custGeom>
              <a:avLst/>
              <a:gdLst>
                <a:gd name="T0" fmla="*/ 39 w 39"/>
                <a:gd name="T1" fmla="*/ 11 h 11"/>
                <a:gd name="T2" fmla="*/ 19 w 39"/>
                <a:gd name="T3" fmla="*/ 0 h 11"/>
                <a:gd name="T4" fmla="*/ 0 w 39"/>
                <a:gd name="T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1">
                  <a:moveTo>
                    <a:pt x="39" y="11"/>
                  </a:moveTo>
                  <a:cubicBezTo>
                    <a:pt x="27" y="8"/>
                    <a:pt x="19" y="0"/>
                    <a:pt x="19" y="0"/>
                  </a:cubicBezTo>
                  <a:cubicBezTo>
                    <a:pt x="19" y="0"/>
                    <a:pt x="16" y="7"/>
                    <a:pt x="0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79">
              <a:extLst>
                <a:ext uri="{FF2B5EF4-FFF2-40B4-BE49-F238E27FC236}">
                  <a16:creationId xmlns:a16="http://schemas.microsoft.com/office/drawing/2014/main" id="{43B84A5D-0BF0-B660-8020-D590A506D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5265738"/>
              <a:ext cx="268288" cy="166688"/>
            </a:xfrm>
            <a:custGeom>
              <a:avLst/>
              <a:gdLst>
                <a:gd name="T0" fmla="*/ 0 w 169"/>
                <a:gd name="T1" fmla="*/ 28 h 105"/>
                <a:gd name="T2" fmla="*/ 0 w 169"/>
                <a:gd name="T3" fmla="*/ 0 h 105"/>
                <a:gd name="T4" fmla="*/ 169 w 169"/>
                <a:gd name="T5" fmla="*/ 0 h 105"/>
                <a:gd name="T6" fmla="*/ 169 w 169"/>
                <a:gd name="T7" fmla="*/ 105 h 105"/>
                <a:gd name="T8" fmla="*/ 53 w 169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05">
                  <a:moveTo>
                    <a:pt x="0" y="28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105"/>
                  </a:lnTo>
                  <a:lnTo>
                    <a:pt x="53" y="105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80">
              <a:extLst>
                <a:ext uri="{FF2B5EF4-FFF2-40B4-BE49-F238E27FC236}">
                  <a16:creationId xmlns:a16="http://schemas.microsoft.com/office/drawing/2014/main" id="{609A67F8-CB94-660B-C230-A522B7935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5551488"/>
              <a:ext cx="260350" cy="130175"/>
            </a:xfrm>
            <a:custGeom>
              <a:avLst/>
              <a:gdLst>
                <a:gd name="T0" fmla="*/ 115 w 115"/>
                <a:gd name="T1" fmla="*/ 58 h 58"/>
                <a:gd name="T2" fmla="*/ 115 w 115"/>
                <a:gd name="T3" fmla="*/ 26 h 58"/>
                <a:gd name="T4" fmla="*/ 93 w 115"/>
                <a:gd name="T5" fmla="*/ 3 h 58"/>
                <a:gd name="T6" fmla="*/ 83 w 115"/>
                <a:gd name="T7" fmla="*/ 0 h 58"/>
                <a:gd name="T8" fmla="*/ 57 w 115"/>
                <a:gd name="T9" fmla="*/ 32 h 58"/>
                <a:gd name="T10" fmla="*/ 32 w 115"/>
                <a:gd name="T11" fmla="*/ 0 h 58"/>
                <a:gd name="T12" fmla="*/ 21 w 115"/>
                <a:gd name="T13" fmla="*/ 3 h 58"/>
                <a:gd name="T14" fmla="*/ 0 w 115"/>
                <a:gd name="T15" fmla="*/ 26 h 58"/>
                <a:gd name="T16" fmla="*/ 0 w 115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8">
                  <a:moveTo>
                    <a:pt x="115" y="58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5" y="9"/>
                    <a:pt x="93" y="3"/>
                    <a:pt x="93" y="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0" y="9"/>
                    <a:pt x="0" y="26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Line 381">
              <a:extLst>
                <a:ext uri="{FF2B5EF4-FFF2-40B4-BE49-F238E27FC236}">
                  <a16:creationId xmlns:a16="http://schemas.microsoft.com/office/drawing/2014/main" id="{8C0FA3BF-F928-E23A-CE5D-80C4E97220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0975" y="5435601"/>
              <a:ext cx="41275" cy="492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F52DE8-9819-D3CB-F32A-EB792745A3D5}"/>
              </a:ext>
            </a:extLst>
          </p:cNvPr>
          <p:cNvGrpSpPr/>
          <p:nvPr/>
        </p:nvGrpSpPr>
        <p:grpSpPr>
          <a:xfrm>
            <a:off x="9891340" y="6184377"/>
            <a:ext cx="252785" cy="281511"/>
            <a:chOff x="5830888" y="5246688"/>
            <a:chExt cx="488950" cy="544513"/>
          </a:xfrm>
        </p:grpSpPr>
        <p:sp>
          <p:nvSpPr>
            <p:cNvPr id="72" name="Freeform 382">
              <a:extLst>
                <a:ext uri="{FF2B5EF4-FFF2-40B4-BE49-F238E27FC236}">
                  <a16:creationId xmlns:a16="http://schemas.microsoft.com/office/drawing/2014/main" id="{333F9B9F-811E-0741-6D56-7868D590B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5246688"/>
              <a:ext cx="425450" cy="320675"/>
            </a:xfrm>
            <a:custGeom>
              <a:avLst/>
              <a:gdLst>
                <a:gd name="T0" fmla="*/ 40 w 268"/>
                <a:gd name="T1" fmla="*/ 202 h 202"/>
                <a:gd name="T2" fmla="*/ 0 w 268"/>
                <a:gd name="T3" fmla="*/ 202 h 202"/>
                <a:gd name="T4" fmla="*/ 0 w 268"/>
                <a:gd name="T5" fmla="*/ 0 h 202"/>
                <a:gd name="T6" fmla="*/ 268 w 268"/>
                <a:gd name="T7" fmla="*/ 0 h 202"/>
                <a:gd name="T8" fmla="*/ 268 w 268"/>
                <a:gd name="T9" fmla="*/ 3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02">
                  <a:moveTo>
                    <a:pt x="40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268" y="0"/>
                  </a:lnTo>
                  <a:lnTo>
                    <a:pt x="268" y="30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Line 383">
              <a:extLst>
                <a:ext uri="{FF2B5EF4-FFF2-40B4-BE49-F238E27FC236}">
                  <a16:creationId xmlns:a16="http://schemas.microsoft.com/office/drawing/2014/main" id="{F9C521FC-5979-0FE2-9553-C1DF46B46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384">
              <a:extLst>
                <a:ext uri="{FF2B5EF4-FFF2-40B4-BE49-F238E27FC236}">
                  <a16:creationId xmlns:a16="http://schemas.microsoft.com/office/drawing/2014/main" id="{BAC2333D-128D-E8C7-9B70-C060B9196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5">
              <a:extLst>
                <a:ext uri="{FF2B5EF4-FFF2-40B4-BE49-F238E27FC236}">
                  <a16:creationId xmlns:a16="http://schemas.microsoft.com/office/drawing/2014/main" id="{96D2C5C3-4BB2-2075-39F4-041F187CD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8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3" y="32"/>
                    <a:pt x="28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20" y="0"/>
                    <a:pt x="11" y="0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86">
              <a:extLst>
                <a:ext uri="{FF2B5EF4-FFF2-40B4-BE49-F238E27FC236}">
                  <a16:creationId xmlns:a16="http://schemas.microsoft.com/office/drawing/2014/main" id="{1CDB28A8-493C-C72F-4196-6C484379B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7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2" y="32"/>
                    <a:pt x="27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19" y="0"/>
                    <a:pt x="10" y="0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87">
              <a:extLst>
                <a:ext uri="{FF2B5EF4-FFF2-40B4-BE49-F238E27FC236}">
                  <a16:creationId xmlns:a16="http://schemas.microsoft.com/office/drawing/2014/main" id="{E9463FF6-64FC-572F-096A-3C48D5583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650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7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88">
              <a:extLst>
                <a:ext uri="{FF2B5EF4-FFF2-40B4-BE49-F238E27FC236}">
                  <a16:creationId xmlns:a16="http://schemas.microsoft.com/office/drawing/2014/main" id="{B7F46BBE-1170-4A52-9FE6-52EA5CDE0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5621338"/>
              <a:ext cx="71438" cy="74613"/>
            </a:xfrm>
            <a:custGeom>
              <a:avLst/>
              <a:gdLst>
                <a:gd name="T0" fmla="*/ 5 w 32"/>
                <a:gd name="T1" fmla="*/ 7 h 33"/>
                <a:gd name="T2" fmla="*/ 7 w 32"/>
                <a:gd name="T3" fmla="*/ 28 h 33"/>
                <a:gd name="T4" fmla="*/ 27 w 32"/>
                <a:gd name="T5" fmla="*/ 26 h 33"/>
                <a:gd name="T6" fmla="*/ 25 w 32"/>
                <a:gd name="T7" fmla="*/ 5 h 33"/>
                <a:gd name="T8" fmla="*/ 5 w 32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5" y="7"/>
                  </a:moveTo>
                  <a:cubicBezTo>
                    <a:pt x="0" y="13"/>
                    <a:pt x="0" y="22"/>
                    <a:pt x="7" y="28"/>
                  </a:cubicBezTo>
                  <a:cubicBezTo>
                    <a:pt x="13" y="33"/>
                    <a:pt x="22" y="32"/>
                    <a:pt x="27" y="26"/>
                  </a:cubicBezTo>
                  <a:cubicBezTo>
                    <a:pt x="32" y="20"/>
                    <a:pt x="32" y="10"/>
                    <a:pt x="25" y="5"/>
                  </a:cubicBezTo>
                  <a:cubicBezTo>
                    <a:pt x="19" y="0"/>
                    <a:pt x="10" y="1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89">
              <a:extLst>
                <a:ext uri="{FF2B5EF4-FFF2-40B4-BE49-F238E27FC236}">
                  <a16:creationId xmlns:a16="http://schemas.microsoft.com/office/drawing/2014/main" id="{B32C142F-3564-94C0-CEAB-CC40F2322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5734051"/>
              <a:ext cx="133350" cy="57150"/>
            </a:xfrm>
            <a:custGeom>
              <a:avLst/>
              <a:gdLst>
                <a:gd name="T0" fmla="*/ 59 w 59"/>
                <a:gd name="T1" fmla="*/ 25 h 25"/>
                <a:gd name="T2" fmla="*/ 57 w 59"/>
                <a:gd name="T3" fmla="*/ 12 h 25"/>
                <a:gd name="T4" fmla="*/ 44 w 59"/>
                <a:gd name="T5" fmla="*/ 0 h 25"/>
                <a:gd name="T6" fmla="*/ 14 w 59"/>
                <a:gd name="T7" fmla="*/ 0 h 25"/>
                <a:gd name="T8" fmla="*/ 2 w 59"/>
                <a:gd name="T9" fmla="*/ 12 h 25"/>
                <a:gd name="T10" fmla="*/ 0 w 59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5">
                  <a:moveTo>
                    <a:pt x="59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2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90">
              <a:extLst>
                <a:ext uri="{FF2B5EF4-FFF2-40B4-BE49-F238E27FC236}">
                  <a16:creationId xmlns:a16="http://schemas.microsoft.com/office/drawing/2014/main" id="{80A127FF-19D0-BDED-7911-33D453A15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5621338"/>
              <a:ext cx="74613" cy="74613"/>
            </a:xfrm>
            <a:custGeom>
              <a:avLst/>
              <a:gdLst>
                <a:gd name="T0" fmla="*/ 5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5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2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0" y="1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91">
              <a:extLst>
                <a:ext uri="{FF2B5EF4-FFF2-40B4-BE49-F238E27FC236}">
                  <a16:creationId xmlns:a16="http://schemas.microsoft.com/office/drawing/2014/main" id="{4CB95EFC-B11C-7CB0-DE09-C2789D7A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6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2">
              <a:extLst>
                <a:ext uri="{FF2B5EF4-FFF2-40B4-BE49-F238E27FC236}">
                  <a16:creationId xmlns:a16="http://schemas.microsoft.com/office/drawing/2014/main" id="{971E0AB1-7372-43AD-1D28-410A83D23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5621338"/>
              <a:ext cx="74613" cy="74613"/>
            </a:xfrm>
            <a:custGeom>
              <a:avLst/>
              <a:gdLst>
                <a:gd name="T0" fmla="*/ 6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6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3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1" y="1"/>
                    <a:pt x="6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393">
              <a:extLst>
                <a:ext uri="{FF2B5EF4-FFF2-40B4-BE49-F238E27FC236}">
                  <a16:creationId xmlns:a16="http://schemas.microsoft.com/office/drawing/2014/main" id="{29797983-9279-1619-69D7-196312929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94">
              <a:extLst>
                <a:ext uri="{FF2B5EF4-FFF2-40B4-BE49-F238E27FC236}">
                  <a16:creationId xmlns:a16="http://schemas.microsoft.com/office/drawing/2014/main" id="{C85ABF26-1EBD-C9BD-B6EB-18C58A98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5446713"/>
              <a:ext cx="128588" cy="280988"/>
            </a:xfrm>
            <a:custGeom>
              <a:avLst/>
              <a:gdLst>
                <a:gd name="T0" fmla="*/ 45 w 57"/>
                <a:gd name="T1" fmla="*/ 124 h 124"/>
                <a:gd name="T2" fmla="*/ 46 w 57"/>
                <a:gd name="T3" fmla="*/ 66 h 124"/>
                <a:gd name="T4" fmla="*/ 57 w 57"/>
                <a:gd name="T5" fmla="*/ 54 h 124"/>
                <a:gd name="T6" fmla="*/ 53 w 57"/>
                <a:gd name="T7" fmla="*/ 10 h 124"/>
                <a:gd name="T8" fmla="*/ 41 w 57"/>
                <a:gd name="T9" fmla="*/ 0 h 124"/>
                <a:gd name="T10" fmla="*/ 16 w 57"/>
                <a:gd name="T11" fmla="*/ 0 h 124"/>
                <a:gd name="T12" fmla="*/ 4 w 57"/>
                <a:gd name="T13" fmla="*/ 10 h 124"/>
                <a:gd name="T14" fmla="*/ 0 w 57"/>
                <a:gd name="T15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24">
                  <a:moveTo>
                    <a:pt x="45" y="124"/>
                  </a:moveTo>
                  <a:cubicBezTo>
                    <a:pt x="46" y="66"/>
                    <a:pt x="46" y="66"/>
                    <a:pt x="46" y="66"/>
                  </a:cubicBezTo>
                  <a:cubicBezTo>
                    <a:pt x="51" y="64"/>
                    <a:pt x="57" y="60"/>
                    <a:pt x="57" y="54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5"/>
                    <a:pt x="47" y="0"/>
                    <a:pt x="4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5" y="5"/>
                    <a:pt x="4" y="10"/>
                  </a:cubicBezTo>
                  <a:cubicBezTo>
                    <a:pt x="0" y="54"/>
                    <a:pt x="0" y="54"/>
                    <a:pt x="0" y="5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Oval 395">
              <a:extLst>
                <a:ext uri="{FF2B5EF4-FFF2-40B4-BE49-F238E27FC236}">
                  <a16:creationId xmlns:a16="http://schemas.microsoft.com/office/drawing/2014/main" id="{D7EA94B0-132A-EF96-BDE5-E7424795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825" y="5330826"/>
              <a:ext cx="71438" cy="69850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" name="椭圆 85">
            <a:extLst>
              <a:ext uri="{FF2B5EF4-FFF2-40B4-BE49-F238E27FC236}">
                <a16:creationId xmlns:a16="http://schemas.microsoft.com/office/drawing/2014/main" id="{6D2B1C25-C7CC-7E3D-1C1C-2D96F0F92904}"/>
              </a:ext>
            </a:extLst>
          </p:cNvPr>
          <p:cNvSpPr/>
          <p:nvPr/>
        </p:nvSpPr>
        <p:spPr>
          <a:xfrm>
            <a:off x="9176385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A5E93429-8D6C-CBC2-08C5-B5178F4C232D}"/>
              </a:ext>
            </a:extLst>
          </p:cNvPr>
          <p:cNvSpPr/>
          <p:nvPr/>
        </p:nvSpPr>
        <p:spPr>
          <a:xfrm>
            <a:off x="9769476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EE87E5EE-3D4E-DEA0-7739-5DDE746F8118}"/>
              </a:ext>
            </a:extLst>
          </p:cNvPr>
          <p:cNvSpPr/>
          <p:nvPr/>
        </p:nvSpPr>
        <p:spPr>
          <a:xfrm>
            <a:off x="10362567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5A500CCE-A3F3-067A-8B2E-13A7A59F8C4E}"/>
              </a:ext>
            </a:extLst>
          </p:cNvPr>
          <p:cNvSpPr/>
          <p:nvPr/>
        </p:nvSpPr>
        <p:spPr>
          <a:xfrm>
            <a:off x="10955658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6FB295D-0C49-E07A-3C08-C2CBE5C07289}"/>
              </a:ext>
            </a:extLst>
          </p:cNvPr>
          <p:cNvGrpSpPr/>
          <p:nvPr/>
        </p:nvGrpSpPr>
        <p:grpSpPr>
          <a:xfrm>
            <a:off x="11036987" y="6209830"/>
            <a:ext cx="309782" cy="246003"/>
            <a:chOff x="10417175" y="3198813"/>
            <a:chExt cx="593726" cy="471488"/>
          </a:xfrm>
        </p:grpSpPr>
        <p:sp>
          <p:nvSpPr>
            <p:cNvPr id="91" name="Freeform 349">
              <a:extLst>
                <a:ext uri="{FF2B5EF4-FFF2-40B4-BE49-F238E27FC236}">
                  <a16:creationId xmlns:a16="http://schemas.microsoft.com/office/drawing/2014/main" id="{449B3EF7-FDC3-3B86-0D0B-367DBDF7E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344863"/>
              <a:ext cx="296863" cy="325438"/>
            </a:xfrm>
            <a:custGeom>
              <a:avLst/>
              <a:gdLst>
                <a:gd name="T0" fmla="*/ 127 w 131"/>
                <a:gd name="T1" fmla="*/ 142 h 144"/>
                <a:gd name="T2" fmla="*/ 131 w 131"/>
                <a:gd name="T3" fmla="*/ 87 h 144"/>
                <a:gd name="T4" fmla="*/ 116 w 131"/>
                <a:gd name="T5" fmla="*/ 65 h 144"/>
                <a:gd name="T6" fmla="*/ 70 w 131"/>
                <a:gd name="T7" fmla="*/ 57 h 144"/>
                <a:gd name="T8" fmla="*/ 70 w 131"/>
                <a:gd name="T9" fmla="*/ 12 h 144"/>
                <a:gd name="T10" fmla="*/ 58 w 131"/>
                <a:gd name="T11" fmla="*/ 0 h 144"/>
                <a:gd name="T12" fmla="*/ 45 w 131"/>
                <a:gd name="T13" fmla="*/ 12 h 144"/>
                <a:gd name="T14" fmla="*/ 45 w 131"/>
                <a:gd name="T15" fmla="*/ 99 h 144"/>
                <a:gd name="T16" fmla="*/ 23 w 131"/>
                <a:gd name="T17" fmla="*/ 78 h 144"/>
                <a:gd name="T18" fmla="*/ 6 w 131"/>
                <a:gd name="T19" fmla="*/ 78 h 144"/>
                <a:gd name="T20" fmla="*/ 5 w 131"/>
                <a:gd name="T21" fmla="*/ 96 h 144"/>
                <a:gd name="T22" fmla="*/ 53 w 131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144">
                  <a:moveTo>
                    <a:pt x="127" y="142"/>
                  </a:moveTo>
                  <a:cubicBezTo>
                    <a:pt x="131" y="87"/>
                    <a:pt x="131" y="87"/>
                    <a:pt x="131" y="87"/>
                  </a:cubicBezTo>
                  <a:cubicBezTo>
                    <a:pt x="131" y="68"/>
                    <a:pt x="116" y="65"/>
                    <a:pt x="116" y="65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ubicBezTo>
                    <a:pt x="51" y="0"/>
                    <a:pt x="45" y="5"/>
                    <a:pt x="45" y="12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19" y="73"/>
                    <a:pt x="10" y="74"/>
                    <a:pt x="6" y="78"/>
                  </a:cubicBezTo>
                  <a:cubicBezTo>
                    <a:pt x="1" y="83"/>
                    <a:pt x="0" y="91"/>
                    <a:pt x="5" y="96"/>
                  </a:cubicBezTo>
                  <a:cubicBezTo>
                    <a:pt x="53" y="144"/>
                    <a:pt x="53" y="144"/>
                    <a:pt x="53" y="14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350">
              <a:extLst>
                <a:ext uri="{FF2B5EF4-FFF2-40B4-BE49-F238E27FC236}">
                  <a16:creationId xmlns:a16="http://schemas.microsoft.com/office/drawing/2014/main" id="{F9811DA5-A7C0-CBB9-AF3B-87216B09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3198813"/>
              <a:ext cx="525463" cy="385763"/>
            </a:xfrm>
            <a:custGeom>
              <a:avLst/>
              <a:gdLst>
                <a:gd name="T0" fmla="*/ 122 w 232"/>
                <a:gd name="T1" fmla="*/ 170 h 170"/>
                <a:gd name="T2" fmla="*/ 12 w 232"/>
                <a:gd name="T3" fmla="*/ 170 h 170"/>
                <a:gd name="T4" fmla="*/ 0 w 232"/>
                <a:gd name="T5" fmla="*/ 158 h 170"/>
                <a:gd name="T6" fmla="*/ 0 w 232"/>
                <a:gd name="T7" fmla="*/ 12 h 170"/>
                <a:gd name="T8" fmla="*/ 12 w 232"/>
                <a:gd name="T9" fmla="*/ 0 h 170"/>
                <a:gd name="T10" fmla="*/ 220 w 232"/>
                <a:gd name="T11" fmla="*/ 0 h 170"/>
                <a:gd name="T12" fmla="*/ 232 w 232"/>
                <a:gd name="T13" fmla="*/ 12 h 170"/>
                <a:gd name="T14" fmla="*/ 232 w 232"/>
                <a:gd name="T15" fmla="*/ 10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0">
                  <a:moveTo>
                    <a:pt x="122" y="170"/>
                  </a:moveTo>
                  <a:cubicBezTo>
                    <a:pt x="12" y="170"/>
                    <a:pt x="12" y="170"/>
                    <a:pt x="12" y="170"/>
                  </a:cubicBezTo>
                  <a:cubicBezTo>
                    <a:pt x="5" y="170"/>
                    <a:pt x="0" y="164"/>
                    <a:pt x="0" y="1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09"/>
                    <a:pt x="232" y="109"/>
                    <a:pt x="232" y="109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351">
              <a:extLst>
                <a:ext uri="{FF2B5EF4-FFF2-40B4-BE49-F238E27FC236}">
                  <a16:creationId xmlns:a16="http://schemas.microsoft.com/office/drawing/2014/main" id="{2A5AEE13-0F31-9A5A-C1D0-D390406F2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8775" y="3198813"/>
              <a:ext cx="0" cy="385763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Line 352">
              <a:extLst>
                <a:ext uri="{FF2B5EF4-FFF2-40B4-BE49-F238E27FC236}">
                  <a16:creationId xmlns:a16="http://schemas.microsoft.com/office/drawing/2014/main" id="{951A7311-CBE2-4182-DAE1-F02DF36B7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69563" y="3371851"/>
              <a:ext cx="0" cy="396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Line 353">
              <a:extLst>
                <a:ext uri="{FF2B5EF4-FFF2-40B4-BE49-F238E27FC236}">
                  <a16:creationId xmlns:a16="http://schemas.microsoft.com/office/drawing/2014/main" id="{E5BC3543-DB68-D537-B5B7-FC9EEF9AEE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268663"/>
              <a:ext cx="2746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Line 354">
              <a:extLst>
                <a:ext uri="{FF2B5EF4-FFF2-40B4-BE49-F238E27FC236}">
                  <a16:creationId xmlns:a16="http://schemas.microsoft.com/office/drawing/2014/main" id="{1F1A5896-F85E-5CF5-D5E3-CDEF5BB97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30576"/>
              <a:ext cx="1889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Line 355">
              <a:extLst>
                <a:ext uri="{FF2B5EF4-FFF2-40B4-BE49-F238E27FC236}">
                  <a16:creationId xmlns:a16="http://schemas.microsoft.com/office/drawing/2014/main" id="{03B9CDEA-4F5D-9934-A1E7-740473F26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90901"/>
              <a:ext cx="1730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Line 356">
              <a:extLst>
                <a:ext uri="{FF2B5EF4-FFF2-40B4-BE49-F238E27FC236}">
                  <a16:creationId xmlns:a16="http://schemas.microsoft.com/office/drawing/2014/main" id="{D4C9FFBE-B08F-9250-2030-DBF7CA17C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452813"/>
              <a:ext cx="1730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Line 357">
              <a:extLst>
                <a:ext uri="{FF2B5EF4-FFF2-40B4-BE49-F238E27FC236}">
                  <a16:creationId xmlns:a16="http://schemas.microsoft.com/office/drawing/2014/main" id="{D8FB28BE-CCC2-38E5-6373-1F88FCC36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514726"/>
              <a:ext cx="841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0" name="Freeform 16">
            <a:extLst>
              <a:ext uri="{FF2B5EF4-FFF2-40B4-BE49-F238E27FC236}">
                <a16:creationId xmlns:a16="http://schemas.microsoft.com/office/drawing/2014/main" id="{0847CEA7-96B4-E5FE-0820-559CCF2E2E99}"/>
              </a:ext>
            </a:extLst>
          </p:cNvPr>
          <p:cNvSpPr>
            <a:spLocks/>
          </p:cNvSpPr>
          <p:nvPr/>
        </p:nvSpPr>
        <p:spPr bwMode="auto">
          <a:xfrm>
            <a:off x="1047409" y="6202495"/>
            <a:ext cx="266203" cy="266202"/>
          </a:xfrm>
          <a:custGeom>
            <a:avLst/>
            <a:gdLst>
              <a:gd name="T0" fmla="*/ 287 w 291"/>
              <a:gd name="T1" fmla="*/ 139 h 291"/>
              <a:gd name="T2" fmla="*/ 152 w 291"/>
              <a:gd name="T3" fmla="*/ 4 h 291"/>
              <a:gd name="T4" fmla="*/ 138 w 291"/>
              <a:gd name="T5" fmla="*/ 4 h 291"/>
              <a:gd name="T6" fmla="*/ 138 w 291"/>
              <a:gd name="T7" fmla="*/ 18 h 291"/>
              <a:gd name="T8" fmla="*/ 256 w 291"/>
              <a:gd name="T9" fmla="*/ 136 h 291"/>
              <a:gd name="T10" fmla="*/ 10 w 291"/>
              <a:gd name="T11" fmla="*/ 136 h 291"/>
              <a:gd name="T12" fmla="*/ 0 w 291"/>
              <a:gd name="T13" fmla="*/ 146 h 291"/>
              <a:gd name="T14" fmla="*/ 10 w 291"/>
              <a:gd name="T15" fmla="*/ 156 h 291"/>
              <a:gd name="T16" fmla="*/ 256 w 291"/>
              <a:gd name="T17" fmla="*/ 156 h 291"/>
              <a:gd name="T18" fmla="*/ 138 w 291"/>
              <a:gd name="T19" fmla="*/ 274 h 291"/>
              <a:gd name="T20" fmla="*/ 138 w 291"/>
              <a:gd name="T21" fmla="*/ 288 h 291"/>
              <a:gd name="T22" fmla="*/ 145 w 291"/>
              <a:gd name="T23" fmla="*/ 291 h 291"/>
              <a:gd name="T24" fmla="*/ 152 w 291"/>
              <a:gd name="T25" fmla="*/ 288 h 291"/>
              <a:gd name="T26" fmla="*/ 287 w 291"/>
              <a:gd name="T27" fmla="*/ 153 h 291"/>
              <a:gd name="T28" fmla="*/ 287 w 291"/>
              <a:gd name="T29" fmla="*/ 139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91">
                <a:moveTo>
                  <a:pt x="287" y="139"/>
                </a:moveTo>
                <a:cubicBezTo>
                  <a:pt x="152" y="4"/>
                  <a:pt x="152" y="4"/>
                  <a:pt x="152" y="4"/>
                </a:cubicBezTo>
                <a:cubicBezTo>
                  <a:pt x="148" y="0"/>
                  <a:pt x="142" y="0"/>
                  <a:pt x="138" y="4"/>
                </a:cubicBezTo>
                <a:cubicBezTo>
                  <a:pt x="134" y="8"/>
                  <a:pt x="134" y="14"/>
                  <a:pt x="138" y="18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4" y="136"/>
                  <a:pt x="0" y="140"/>
                  <a:pt x="0" y="146"/>
                </a:cubicBezTo>
                <a:cubicBezTo>
                  <a:pt x="0" y="151"/>
                  <a:pt x="4" y="156"/>
                  <a:pt x="10" y="156"/>
                </a:cubicBezTo>
                <a:cubicBezTo>
                  <a:pt x="256" y="156"/>
                  <a:pt x="256" y="156"/>
                  <a:pt x="256" y="156"/>
                </a:cubicBezTo>
                <a:cubicBezTo>
                  <a:pt x="138" y="274"/>
                  <a:pt x="138" y="274"/>
                  <a:pt x="138" y="274"/>
                </a:cubicBezTo>
                <a:cubicBezTo>
                  <a:pt x="134" y="278"/>
                  <a:pt x="134" y="284"/>
                  <a:pt x="138" y="288"/>
                </a:cubicBezTo>
                <a:cubicBezTo>
                  <a:pt x="140" y="290"/>
                  <a:pt x="142" y="291"/>
                  <a:pt x="145" y="291"/>
                </a:cubicBezTo>
                <a:cubicBezTo>
                  <a:pt x="147" y="291"/>
                  <a:pt x="150" y="290"/>
                  <a:pt x="152" y="288"/>
                </a:cubicBezTo>
                <a:cubicBezTo>
                  <a:pt x="287" y="153"/>
                  <a:pt x="287" y="153"/>
                  <a:pt x="287" y="153"/>
                </a:cubicBezTo>
                <a:cubicBezTo>
                  <a:pt x="291" y="149"/>
                  <a:pt x="291" y="143"/>
                  <a:pt x="287" y="139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6">
            <a:extLst>
              <a:ext uri="{FF2B5EF4-FFF2-40B4-BE49-F238E27FC236}">
                <a16:creationId xmlns:a16="http://schemas.microsoft.com/office/drawing/2014/main" id="{3367C2D2-FE73-00AC-EAD7-B5C9C752BB90}"/>
              </a:ext>
            </a:extLst>
          </p:cNvPr>
          <p:cNvSpPr>
            <a:spLocks/>
          </p:cNvSpPr>
          <p:nvPr/>
        </p:nvSpPr>
        <p:spPr bwMode="auto">
          <a:xfrm flipH="1">
            <a:off x="679043" y="6202495"/>
            <a:ext cx="266203" cy="266202"/>
          </a:xfrm>
          <a:custGeom>
            <a:avLst/>
            <a:gdLst>
              <a:gd name="T0" fmla="*/ 287 w 291"/>
              <a:gd name="T1" fmla="*/ 139 h 291"/>
              <a:gd name="T2" fmla="*/ 152 w 291"/>
              <a:gd name="T3" fmla="*/ 4 h 291"/>
              <a:gd name="T4" fmla="*/ 138 w 291"/>
              <a:gd name="T5" fmla="*/ 4 h 291"/>
              <a:gd name="T6" fmla="*/ 138 w 291"/>
              <a:gd name="T7" fmla="*/ 18 h 291"/>
              <a:gd name="T8" fmla="*/ 256 w 291"/>
              <a:gd name="T9" fmla="*/ 136 h 291"/>
              <a:gd name="T10" fmla="*/ 10 w 291"/>
              <a:gd name="T11" fmla="*/ 136 h 291"/>
              <a:gd name="T12" fmla="*/ 0 w 291"/>
              <a:gd name="T13" fmla="*/ 146 h 291"/>
              <a:gd name="T14" fmla="*/ 10 w 291"/>
              <a:gd name="T15" fmla="*/ 156 h 291"/>
              <a:gd name="T16" fmla="*/ 256 w 291"/>
              <a:gd name="T17" fmla="*/ 156 h 291"/>
              <a:gd name="T18" fmla="*/ 138 w 291"/>
              <a:gd name="T19" fmla="*/ 274 h 291"/>
              <a:gd name="T20" fmla="*/ 138 w 291"/>
              <a:gd name="T21" fmla="*/ 288 h 291"/>
              <a:gd name="T22" fmla="*/ 145 w 291"/>
              <a:gd name="T23" fmla="*/ 291 h 291"/>
              <a:gd name="T24" fmla="*/ 152 w 291"/>
              <a:gd name="T25" fmla="*/ 288 h 291"/>
              <a:gd name="T26" fmla="*/ 287 w 291"/>
              <a:gd name="T27" fmla="*/ 153 h 291"/>
              <a:gd name="T28" fmla="*/ 287 w 291"/>
              <a:gd name="T29" fmla="*/ 139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91">
                <a:moveTo>
                  <a:pt x="287" y="139"/>
                </a:moveTo>
                <a:cubicBezTo>
                  <a:pt x="152" y="4"/>
                  <a:pt x="152" y="4"/>
                  <a:pt x="152" y="4"/>
                </a:cubicBezTo>
                <a:cubicBezTo>
                  <a:pt x="148" y="0"/>
                  <a:pt x="142" y="0"/>
                  <a:pt x="138" y="4"/>
                </a:cubicBezTo>
                <a:cubicBezTo>
                  <a:pt x="134" y="8"/>
                  <a:pt x="134" y="14"/>
                  <a:pt x="138" y="18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4" y="136"/>
                  <a:pt x="0" y="140"/>
                  <a:pt x="0" y="146"/>
                </a:cubicBezTo>
                <a:cubicBezTo>
                  <a:pt x="0" y="151"/>
                  <a:pt x="4" y="156"/>
                  <a:pt x="10" y="156"/>
                </a:cubicBezTo>
                <a:cubicBezTo>
                  <a:pt x="256" y="156"/>
                  <a:pt x="256" y="156"/>
                  <a:pt x="256" y="156"/>
                </a:cubicBezTo>
                <a:cubicBezTo>
                  <a:pt x="138" y="274"/>
                  <a:pt x="138" y="274"/>
                  <a:pt x="138" y="274"/>
                </a:cubicBezTo>
                <a:cubicBezTo>
                  <a:pt x="134" y="278"/>
                  <a:pt x="134" y="284"/>
                  <a:pt x="138" y="288"/>
                </a:cubicBezTo>
                <a:cubicBezTo>
                  <a:pt x="140" y="290"/>
                  <a:pt x="142" y="291"/>
                  <a:pt x="145" y="291"/>
                </a:cubicBezTo>
                <a:cubicBezTo>
                  <a:pt x="147" y="291"/>
                  <a:pt x="150" y="290"/>
                  <a:pt x="152" y="288"/>
                </a:cubicBezTo>
                <a:cubicBezTo>
                  <a:pt x="287" y="153"/>
                  <a:pt x="287" y="153"/>
                  <a:pt x="287" y="153"/>
                </a:cubicBezTo>
                <a:cubicBezTo>
                  <a:pt x="291" y="149"/>
                  <a:pt x="291" y="143"/>
                  <a:pt x="287" y="139"/>
                </a:cubicBezTo>
                <a:close/>
              </a:path>
            </a:pathLst>
          </a:custGeom>
          <a:solidFill>
            <a:srgbClr val="21517D"/>
          </a:solidFill>
          <a:ln w="9525" cap="rnd">
            <a:solidFill>
              <a:srgbClr val="21517D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B3DB0828-7A3B-685C-6CB1-FEA0C6F571F8}"/>
              </a:ext>
            </a:extLst>
          </p:cNvPr>
          <p:cNvGrpSpPr/>
          <p:nvPr/>
        </p:nvGrpSpPr>
        <p:grpSpPr>
          <a:xfrm>
            <a:off x="178520" y="144781"/>
            <a:ext cx="1095926" cy="730930"/>
            <a:chOff x="178519" y="144780"/>
            <a:chExt cx="1571769" cy="1048295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14BEAF8-A8E9-5379-716A-FB6B5B8D27C4}"/>
                </a:ext>
              </a:extLst>
            </p:cNvPr>
            <p:cNvSpPr/>
            <p:nvPr/>
          </p:nvSpPr>
          <p:spPr>
            <a:xfrm flipV="1">
              <a:off x="178519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20C970-A951-A53C-8172-1F6AA3D09E76}"/>
                </a:ext>
              </a:extLst>
            </p:cNvPr>
            <p:cNvSpPr/>
            <p:nvPr/>
          </p:nvSpPr>
          <p:spPr>
            <a:xfrm flipV="1">
              <a:off x="432861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AB3A9806-7A1F-0213-16C4-2A45091EE924}"/>
                </a:ext>
              </a:extLst>
            </p:cNvPr>
            <p:cNvSpPr/>
            <p:nvPr/>
          </p:nvSpPr>
          <p:spPr>
            <a:xfrm flipV="1">
              <a:off x="687202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EA625940-BC80-3ACC-FD71-8BCCD7924A41}"/>
                </a:ext>
              </a:extLst>
            </p:cNvPr>
            <p:cNvSpPr/>
            <p:nvPr/>
          </p:nvSpPr>
          <p:spPr>
            <a:xfrm flipV="1">
              <a:off x="941544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E198EF4E-5451-B9EF-3027-5D9421D745BD}"/>
                </a:ext>
              </a:extLst>
            </p:cNvPr>
            <p:cNvSpPr/>
            <p:nvPr/>
          </p:nvSpPr>
          <p:spPr>
            <a:xfrm flipV="1">
              <a:off x="1195886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F7D0B243-968E-616A-6ACA-4106D79DF152}"/>
                </a:ext>
              </a:extLst>
            </p:cNvPr>
            <p:cNvSpPr/>
            <p:nvPr/>
          </p:nvSpPr>
          <p:spPr>
            <a:xfrm flipV="1">
              <a:off x="1450227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A480E8B4-3446-81DB-581C-570FFC2618A3}"/>
                </a:ext>
              </a:extLst>
            </p:cNvPr>
            <p:cNvSpPr/>
            <p:nvPr/>
          </p:nvSpPr>
          <p:spPr>
            <a:xfrm flipV="1">
              <a:off x="1704569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FD34B7E2-D4E8-B63A-873C-EF66371FC699}"/>
                </a:ext>
              </a:extLst>
            </p:cNvPr>
            <p:cNvSpPr/>
            <p:nvPr/>
          </p:nvSpPr>
          <p:spPr>
            <a:xfrm flipV="1">
              <a:off x="178519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93452F58-E032-33DB-3D75-3A33E11B2EA0}"/>
                </a:ext>
              </a:extLst>
            </p:cNvPr>
            <p:cNvSpPr/>
            <p:nvPr/>
          </p:nvSpPr>
          <p:spPr>
            <a:xfrm flipV="1">
              <a:off x="432861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306EABD-91EB-9E79-BCF2-5F80AD02A72C}"/>
                </a:ext>
              </a:extLst>
            </p:cNvPr>
            <p:cNvSpPr/>
            <p:nvPr/>
          </p:nvSpPr>
          <p:spPr>
            <a:xfrm flipV="1">
              <a:off x="687202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20BF1B2-8CE2-5064-EBD4-3B16D0400E97}"/>
                </a:ext>
              </a:extLst>
            </p:cNvPr>
            <p:cNvSpPr/>
            <p:nvPr/>
          </p:nvSpPr>
          <p:spPr>
            <a:xfrm flipV="1">
              <a:off x="941544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9D2FF42A-7F54-190F-5412-063F0B79A8B7}"/>
                </a:ext>
              </a:extLst>
            </p:cNvPr>
            <p:cNvSpPr/>
            <p:nvPr/>
          </p:nvSpPr>
          <p:spPr>
            <a:xfrm flipV="1">
              <a:off x="1195886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D3158959-F781-99FF-DB8F-3A6D1EE4E852}"/>
                </a:ext>
              </a:extLst>
            </p:cNvPr>
            <p:cNvSpPr/>
            <p:nvPr/>
          </p:nvSpPr>
          <p:spPr>
            <a:xfrm flipV="1">
              <a:off x="1450227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8A3BCE41-7C2F-64B4-679C-B8A95EE38CD6}"/>
                </a:ext>
              </a:extLst>
            </p:cNvPr>
            <p:cNvSpPr/>
            <p:nvPr/>
          </p:nvSpPr>
          <p:spPr>
            <a:xfrm flipV="1">
              <a:off x="1704569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0BAA10B2-B48D-EB0C-9E93-A71C38F7EB66}"/>
                </a:ext>
              </a:extLst>
            </p:cNvPr>
            <p:cNvSpPr/>
            <p:nvPr/>
          </p:nvSpPr>
          <p:spPr>
            <a:xfrm flipV="1">
              <a:off x="178519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20846C98-5230-B5A0-D221-124143408D24}"/>
                </a:ext>
              </a:extLst>
            </p:cNvPr>
            <p:cNvSpPr/>
            <p:nvPr/>
          </p:nvSpPr>
          <p:spPr>
            <a:xfrm flipV="1">
              <a:off x="432861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D16C4046-390D-7930-B299-2C9AB852C272}"/>
                </a:ext>
              </a:extLst>
            </p:cNvPr>
            <p:cNvSpPr/>
            <p:nvPr/>
          </p:nvSpPr>
          <p:spPr>
            <a:xfrm flipV="1">
              <a:off x="687202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F186D45F-92CC-A002-2919-23F9A8182292}"/>
                </a:ext>
              </a:extLst>
            </p:cNvPr>
            <p:cNvSpPr/>
            <p:nvPr/>
          </p:nvSpPr>
          <p:spPr>
            <a:xfrm flipV="1">
              <a:off x="941544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DE6812D0-25A6-9862-4843-B7F07E1FD655}"/>
                </a:ext>
              </a:extLst>
            </p:cNvPr>
            <p:cNvSpPr/>
            <p:nvPr/>
          </p:nvSpPr>
          <p:spPr>
            <a:xfrm flipV="1">
              <a:off x="1195886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B01E518E-A5E7-EB32-68F0-A5E9EBCEFD81}"/>
                </a:ext>
              </a:extLst>
            </p:cNvPr>
            <p:cNvSpPr/>
            <p:nvPr/>
          </p:nvSpPr>
          <p:spPr>
            <a:xfrm flipV="1">
              <a:off x="1450227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7065B292-14A4-A88D-9C4B-9C6C1AD5E996}"/>
                </a:ext>
              </a:extLst>
            </p:cNvPr>
            <p:cNvSpPr/>
            <p:nvPr/>
          </p:nvSpPr>
          <p:spPr>
            <a:xfrm flipV="1">
              <a:off x="1704569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BD11EA04-F655-AACD-3BC2-D9356D788E75}"/>
                </a:ext>
              </a:extLst>
            </p:cNvPr>
            <p:cNvSpPr/>
            <p:nvPr/>
          </p:nvSpPr>
          <p:spPr>
            <a:xfrm flipV="1">
              <a:off x="178519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6C0F143-C322-0635-6C16-E3038359D27B}"/>
                </a:ext>
              </a:extLst>
            </p:cNvPr>
            <p:cNvSpPr/>
            <p:nvPr/>
          </p:nvSpPr>
          <p:spPr>
            <a:xfrm flipV="1">
              <a:off x="432861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23D880BB-1ACB-F9FC-D9DD-AE4F291A486A}"/>
                </a:ext>
              </a:extLst>
            </p:cNvPr>
            <p:cNvSpPr/>
            <p:nvPr/>
          </p:nvSpPr>
          <p:spPr>
            <a:xfrm flipV="1">
              <a:off x="687202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11CE76A4-C426-2E15-8641-53BB63CDC9C1}"/>
                </a:ext>
              </a:extLst>
            </p:cNvPr>
            <p:cNvSpPr/>
            <p:nvPr/>
          </p:nvSpPr>
          <p:spPr>
            <a:xfrm flipV="1">
              <a:off x="941544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08BCF56A-FF40-0524-51AD-5EBD3C1CC09C}"/>
                </a:ext>
              </a:extLst>
            </p:cNvPr>
            <p:cNvSpPr/>
            <p:nvPr/>
          </p:nvSpPr>
          <p:spPr>
            <a:xfrm flipV="1">
              <a:off x="1195886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00C8B5CA-C4BD-628B-A55F-95A75C80E1F2}"/>
                </a:ext>
              </a:extLst>
            </p:cNvPr>
            <p:cNvSpPr/>
            <p:nvPr/>
          </p:nvSpPr>
          <p:spPr>
            <a:xfrm flipV="1">
              <a:off x="1450227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945DEAB5-0BFE-8544-DF85-392D5BC91D5F}"/>
                </a:ext>
              </a:extLst>
            </p:cNvPr>
            <p:cNvSpPr/>
            <p:nvPr/>
          </p:nvSpPr>
          <p:spPr>
            <a:xfrm flipV="1">
              <a:off x="1704569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D72D8D9A-3CBF-CDAC-C680-F89A43330261}"/>
                </a:ext>
              </a:extLst>
            </p:cNvPr>
            <p:cNvSpPr/>
            <p:nvPr/>
          </p:nvSpPr>
          <p:spPr>
            <a:xfrm flipV="1">
              <a:off x="178519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CBB2B3CF-D4B4-63E3-37EC-C873EF81FBBE}"/>
                </a:ext>
              </a:extLst>
            </p:cNvPr>
            <p:cNvSpPr/>
            <p:nvPr/>
          </p:nvSpPr>
          <p:spPr>
            <a:xfrm flipV="1">
              <a:off x="432861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94C26E66-15A1-7F45-E89D-6403BC5D703C}"/>
                </a:ext>
              </a:extLst>
            </p:cNvPr>
            <p:cNvSpPr/>
            <p:nvPr/>
          </p:nvSpPr>
          <p:spPr>
            <a:xfrm flipV="1">
              <a:off x="687202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C9012F22-4E43-3E4E-29AB-5C8F89F04412}"/>
                </a:ext>
              </a:extLst>
            </p:cNvPr>
            <p:cNvSpPr/>
            <p:nvPr/>
          </p:nvSpPr>
          <p:spPr>
            <a:xfrm flipV="1">
              <a:off x="941544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96B4164-88E9-A6E2-6801-8D51A314B336}"/>
                </a:ext>
              </a:extLst>
            </p:cNvPr>
            <p:cNvSpPr/>
            <p:nvPr/>
          </p:nvSpPr>
          <p:spPr>
            <a:xfrm flipV="1">
              <a:off x="1195886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6B9FA0-8BC4-80EA-51E8-647BC8530868}"/>
                </a:ext>
              </a:extLst>
            </p:cNvPr>
            <p:cNvSpPr/>
            <p:nvPr/>
          </p:nvSpPr>
          <p:spPr>
            <a:xfrm flipV="1">
              <a:off x="1450227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8A0DCD6B-26D7-521D-5A82-B77F79E9ABD9}"/>
                </a:ext>
              </a:extLst>
            </p:cNvPr>
            <p:cNvSpPr/>
            <p:nvPr/>
          </p:nvSpPr>
          <p:spPr>
            <a:xfrm flipV="1">
              <a:off x="1704568" y="1147356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56A0DF89-3A18-F424-0127-9146F1598E27}"/>
              </a:ext>
            </a:extLst>
          </p:cNvPr>
          <p:cNvGrpSpPr/>
          <p:nvPr/>
        </p:nvGrpSpPr>
        <p:grpSpPr>
          <a:xfrm>
            <a:off x="11479658" y="480060"/>
            <a:ext cx="247860" cy="188238"/>
            <a:chOff x="10746930" y="600075"/>
            <a:chExt cx="525293" cy="262890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CE7867E1-D691-7C2E-ADC9-3523786C1B1B}"/>
                </a:ext>
              </a:extLst>
            </p:cNvPr>
            <p:cNvCxnSpPr/>
            <p:nvPr/>
          </p:nvCxnSpPr>
          <p:spPr>
            <a:xfrm>
              <a:off x="10746930" y="600075"/>
              <a:ext cx="525293" cy="0"/>
            </a:xfrm>
            <a:prstGeom prst="line">
              <a:avLst/>
            </a:prstGeom>
            <a:ln w="31750" cap="rnd">
              <a:solidFill>
                <a:srgbClr val="2E72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EA1BC93-8595-A1E7-2F75-D198E6315BC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6039" y="731520"/>
              <a:ext cx="376184" cy="0"/>
            </a:xfrm>
            <a:prstGeom prst="line">
              <a:avLst/>
            </a:prstGeom>
            <a:ln w="31750" cap="rnd">
              <a:solidFill>
                <a:srgbClr val="2E72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06DBACB8-9231-1B1C-7FF1-0A0F257F5EA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2127" y="862965"/>
              <a:ext cx="150096" cy="0"/>
            </a:xfrm>
            <a:prstGeom prst="line">
              <a:avLst/>
            </a:prstGeom>
            <a:ln w="31750" cap="rnd">
              <a:solidFill>
                <a:srgbClr val="2E72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3219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3276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翻转课堂特点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2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C59926-1342-3497-E336-D1C6D5F59E26}"/>
              </a:ext>
            </a:extLst>
          </p:cNvPr>
          <p:cNvGrpSpPr/>
          <p:nvPr/>
        </p:nvGrpSpPr>
        <p:grpSpPr>
          <a:xfrm>
            <a:off x="1915681" y="1075881"/>
            <a:ext cx="8360638" cy="647034"/>
            <a:chOff x="1915681" y="1253827"/>
            <a:chExt cx="8360638" cy="64703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ACD7998-3AC2-6B4F-F72E-8BC6FB053C59}"/>
                </a:ext>
              </a:extLst>
            </p:cNvPr>
            <p:cNvGrpSpPr/>
            <p:nvPr/>
          </p:nvGrpSpPr>
          <p:grpSpPr>
            <a:xfrm>
              <a:off x="1915681" y="1253827"/>
              <a:ext cx="8360638" cy="647034"/>
              <a:chOff x="1277138" y="1135430"/>
              <a:chExt cx="9792534" cy="64703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8D27597B-A284-5F4E-C6FA-9ECE992B4120}"/>
                  </a:ext>
                </a:extLst>
              </p:cNvPr>
              <p:cNvGrpSpPr/>
              <p:nvPr/>
            </p:nvGrpSpPr>
            <p:grpSpPr>
              <a:xfrm>
                <a:off x="1277138" y="1135430"/>
                <a:ext cx="9792534" cy="647034"/>
                <a:chOff x="1277138" y="1135430"/>
                <a:chExt cx="9792534" cy="647034"/>
              </a:xfrm>
            </p:grpSpPr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5D771162-DD0F-35DC-A8A1-8615AA10A2D7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163D5CEB-0A34-BE26-D123-2F921C689945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FAEB58E0-1DC0-2310-1CB0-47FC0A6354F5}"/>
                  </a:ext>
                </a:extLst>
              </p:cNvPr>
              <p:cNvSpPr/>
              <p:nvPr/>
            </p:nvSpPr>
            <p:spPr>
              <a:xfrm flipV="1">
                <a:off x="1404683" y="1232676"/>
                <a:ext cx="9515048" cy="45254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71515"/>
                  </a:gs>
                  <a:gs pos="100000">
                    <a:srgbClr val="C00000">
                      <a:lumMod val="87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C67EC2B-AEA3-1BE0-6832-8B7A845B4963}"/>
                </a:ext>
              </a:extLst>
            </p:cNvPr>
            <p:cNvSpPr txBox="1"/>
            <p:nvPr/>
          </p:nvSpPr>
          <p:spPr>
            <a:xfrm>
              <a:off x="3038439" y="1351073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第二、教学信息清晰明确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D18D95C-6929-F7A2-3FA4-AF93AAE9CD53}"/>
              </a:ext>
            </a:extLst>
          </p:cNvPr>
          <p:cNvSpPr txBox="1"/>
          <p:nvPr/>
        </p:nvSpPr>
        <p:spPr>
          <a:xfrm>
            <a:off x="1152547" y="4558614"/>
            <a:ext cx="6939893" cy="1226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C71515"/>
                </a:solidFill>
              </a:rPr>
              <a:t>“这种方式。它似乎并不像我站在讲台上为你讲课，它让人感到贴心，就像我们同坐在一张桌子面前，一起学习，并把内容写在一张纸上。</a:t>
            </a:r>
            <a:r>
              <a:rPr lang="en-US" altLang="zh-CN" sz="2000" dirty="0">
                <a:solidFill>
                  <a:srgbClr val="C71515"/>
                </a:solidFill>
              </a:rPr>
              <a:t>"</a:t>
            </a:r>
            <a:endParaRPr lang="zh-CN" altLang="en-US" sz="2000" dirty="0">
              <a:solidFill>
                <a:srgbClr val="C71515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2E00B2-F169-F009-BE5F-A42717217092}"/>
              </a:ext>
            </a:extLst>
          </p:cNvPr>
          <p:cNvGrpSpPr/>
          <p:nvPr/>
        </p:nvGrpSpPr>
        <p:grpSpPr>
          <a:xfrm>
            <a:off x="948735" y="1971411"/>
            <a:ext cx="5023603" cy="2200458"/>
            <a:chOff x="1009695" y="2665706"/>
            <a:chExt cx="5023603" cy="220045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D8382C3-2ABE-4FA2-FA4D-FDE34702157A}"/>
                </a:ext>
              </a:extLst>
            </p:cNvPr>
            <p:cNvGrpSpPr/>
            <p:nvPr/>
          </p:nvGrpSpPr>
          <p:grpSpPr>
            <a:xfrm>
              <a:off x="1017730" y="2665706"/>
              <a:ext cx="5015568" cy="2200457"/>
              <a:chOff x="1277138" y="1135430"/>
              <a:chExt cx="9792534" cy="647034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AC58AD5C-99F2-857E-1448-FDD901BBBC6C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A440922A-BCD5-FD0D-351C-B65F37CF9468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</p:grpSp>
        <p:sp>
          <p:nvSpPr>
            <p:cNvPr id="11" name="矩形: 圆顶角 10">
              <a:extLst>
                <a:ext uri="{FF2B5EF4-FFF2-40B4-BE49-F238E27FC236}">
                  <a16:creationId xmlns:a16="http://schemas.microsoft.com/office/drawing/2014/main" id="{79CECA0D-8724-EBDC-51C1-87861C1EFD54}"/>
                </a:ext>
              </a:extLst>
            </p:cNvPr>
            <p:cNvSpPr/>
            <p:nvPr/>
          </p:nvSpPr>
          <p:spPr>
            <a:xfrm rot="5400000">
              <a:off x="395272" y="3540479"/>
              <a:ext cx="1695826" cy="450911"/>
            </a:xfrm>
            <a:prstGeom prst="round2SameRect">
              <a:avLst/>
            </a:prstGeom>
            <a:gradFill flip="none" rotWithShape="1">
              <a:gsLst>
                <a:gs pos="46900">
                  <a:srgbClr val="286398"/>
                </a:gs>
                <a:gs pos="0">
                  <a:srgbClr val="2E72B0"/>
                </a:gs>
                <a:gs pos="100000">
                  <a:srgbClr val="21517D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518F806-19E4-3373-9FEA-1C94D4B882E2}"/>
                </a:ext>
              </a:extLst>
            </p:cNvPr>
            <p:cNvSpPr txBox="1"/>
            <p:nvPr/>
          </p:nvSpPr>
          <p:spPr>
            <a:xfrm>
              <a:off x="1752600" y="2992036"/>
              <a:ext cx="4107180" cy="16111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视频中的出现的教师的头像、以及教室里的各种物品摆设，都会分散学生的注意力，特别是在学生自主学习的情况下。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CAF2BA9-ED0E-D71C-7E11-11CDFABB1510}"/>
                </a:ext>
              </a:extLst>
            </p:cNvPr>
            <p:cNvSpPr txBox="1"/>
            <p:nvPr/>
          </p:nvSpPr>
          <p:spPr>
            <a:xfrm>
              <a:off x="1009695" y="3031796"/>
              <a:ext cx="569387" cy="14682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000" spc="300" dirty="0">
                  <a:solidFill>
                    <a:schemeClr val="bg1"/>
                  </a:solidFill>
                  <a:latin typeface="+mn-ea"/>
                </a:rPr>
                <a:t>传统视频</a:t>
              </a:r>
            </a:p>
          </p:txBody>
        </p:sp>
        <p:sp>
          <p:nvSpPr>
            <p:cNvPr id="24" name="矩形: 圆顶角 23">
              <a:extLst>
                <a:ext uri="{FF2B5EF4-FFF2-40B4-BE49-F238E27FC236}">
                  <a16:creationId xmlns:a16="http://schemas.microsoft.com/office/drawing/2014/main" id="{84E090DF-F974-517A-ABD0-C09171D1FB02}"/>
                </a:ext>
              </a:extLst>
            </p:cNvPr>
            <p:cNvSpPr/>
            <p:nvPr/>
          </p:nvSpPr>
          <p:spPr>
            <a:xfrm rot="5400000">
              <a:off x="4905365" y="3738232"/>
              <a:ext cx="2200456" cy="55408"/>
            </a:xfrm>
            <a:prstGeom prst="round2SameRect">
              <a:avLst>
                <a:gd name="adj1" fmla="val 0"/>
                <a:gd name="adj2" fmla="val 0"/>
              </a:avLst>
            </a:prstGeom>
            <a:gradFill flip="none" rotWithShape="1">
              <a:gsLst>
                <a:gs pos="46900">
                  <a:srgbClr val="286398"/>
                </a:gs>
                <a:gs pos="0">
                  <a:srgbClr val="2E72B0"/>
                </a:gs>
                <a:gs pos="100000">
                  <a:srgbClr val="21517D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6D1E0CD-ECE5-281B-8E10-0B75DC61D6F5}"/>
              </a:ext>
            </a:extLst>
          </p:cNvPr>
          <p:cNvGrpSpPr/>
          <p:nvPr/>
        </p:nvGrpSpPr>
        <p:grpSpPr>
          <a:xfrm>
            <a:off x="6305876" y="1971410"/>
            <a:ext cx="5023603" cy="2200458"/>
            <a:chOff x="1009695" y="2665706"/>
            <a:chExt cx="5023603" cy="2200458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4AAF4FE-9117-6807-08B7-1CD17C7913F3}"/>
                </a:ext>
              </a:extLst>
            </p:cNvPr>
            <p:cNvGrpSpPr/>
            <p:nvPr/>
          </p:nvGrpSpPr>
          <p:grpSpPr>
            <a:xfrm>
              <a:off x="1017730" y="2665706"/>
              <a:ext cx="5015568" cy="2200457"/>
              <a:chOff x="1277138" y="1135430"/>
              <a:chExt cx="9792534" cy="647034"/>
            </a:xfrm>
          </p:grpSpPr>
          <p:sp>
            <p:nvSpPr>
              <p:cNvPr id="38" name="矩形: 圆角 8">
                <a:extLst>
                  <a:ext uri="{FF2B5EF4-FFF2-40B4-BE49-F238E27FC236}">
                    <a16:creationId xmlns:a16="http://schemas.microsoft.com/office/drawing/2014/main" id="{D48C601F-C082-84C5-7E04-B36F7A8C3305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  <p:sp>
            <p:nvSpPr>
              <p:cNvPr id="40" name="矩形: 圆角 9">
                <a:extLst>
                  <a:ext uri="{FF2B5EF4-FFF2-40B4-BE49-F238E27FC236}">
                    <a16:creationId xmlns:a16="http://schemas.microsoft.com/office/drawing/2014/main" id="{D21AE0CF-BF03-436F-9E45-04BA65832B8C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</p:grpSp>
        <p:sp>
          <p:nvSpPr>
            <p:cNvPr id="29" name="矩形: 圆顶角 28">
              <a:extLst>
                <a:ext uri="{FF2B5EF4-FFF2-40B4-BE49-F238E27FC236}">
                  <a16:creationId xmlns:a16="http://schemas.microsoft.com/office/drawing/2014/main" id="{E91FF202-B263-126F-6B53-E49E6107EE60}"/>
                </a:ext>
              </a:extLst>
            </p:cNvPr>
            <p:cNvSpPr/>
            <p:nvPr/>
          </p:nvSpPr>
          <p:spPr>
            <a:xfrm rot="5400000">
              <a:off x="395272" y="3540479"/>
              <a:ext cx="1695826" cy="450911"/>
            </a:xfrm>
            <a:prstGeom prst="round2SameRect">
              <a:avLst/>
            </a:prstGeom>
            <a:gradFill flip="none" rotWithShape="1">
              <a:gsLst>
                <a:gs pos="0">
                  <a:srgbClr val="C71515"/>
                </a:gs>
                <a:gs pos="100000">
                  <a:srgbClr val="8F0B0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CFE665E-0117-FEDD-0FEE-801A040B25EA}"/>
                </a:ext>
              </a:extLst>
            </p:cNvPr>
            <p:cNvSpPr txBox="1"/>
            <p:nvPr/>
          </p:nvSpPr>
          <p:spPr>
            <a:xfrm>
              <a:off x="1752600" y="2992036"/>
              <a:ext cx="4107180" cy="16111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20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在视频中唯一能够看到的就是老师的手，不断地书写一些数学的符号，并缓慢地填满整个屏幕。除此之外，就是配合书写进行讲解的画外音。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1D2B524-27D4-C36D-B3EE-8185582416DE}"/>
                </a:ext>
              </a:extLst>
            </p:cNvPr>
            <p:cNvSpPr txBox="1"/>
            <p:nvPr/>
          </p:nvSpPr>
          <p:spPr>
            <a:xfrm>
              <a:off x="1009695" y="3031796"/>
              <a:ext cx="569387" cy="1468277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000" spc="300" dirty="0">
                  <a:solidFill>
                    <a:schemeClr val="bg1"/>
                  </a:solidFill>
                  <a:latin typeface="+mn-ea"/>
                </a:rPr>
                <a:t>教学视频</a:t>
              </a:r>
            </a:p>
          </p:txBody>
        </p:sp>
        <p:sp>
          <p:nvSpPr>
            <p:cNvPr id="37" name="矩形: 圆顶角 36">
              <a:extLst>
                <a:ext uri="{FF2B5EF4-FFF2-40B4-BE49-F238E27FC236}">
                  <a16:creationId xmlns:a16="http://schemas.microsoft.com/office/drawing/2014/main" id="{B49484B2-333B-33C8-8D91-B4446B740086}"/>
                </a:ext>
              </a:extLst>
            </p:cNvPr>
            <p:cNvSpPr/>
            <p:nvPr/>
          </p:nvSpPr>
          <p:spPr>
            <a:xfrm rot="5400000">
              <a:off x="4905365" y="3738232"/>
              <a:ext cx="2200456" cy="55408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0">
                  <a:srgbClr val="C71515"/>
                </a:gs>
                <a:gs pos="100000">
                  <a:srgbClr val="8F0B0B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Group of preschool students raising their hands during class and trying to participate">
            <a:extLst>
              <a:ext uri="{FF2B5EF4-FFF2-40B4-BE49-F238E27FC236}">
                <a16:creationId xmlns:a16="http://schemas.microsoft.com/office/drawing/2014/main" id="{93EA80C6-EC05-8EB1-5EEA-41EAF5FA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960" y="4416613"/>
            <a:ext cx="2831110" cy="188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06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3276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翻转课堂特点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2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C59926-1342-3497-E336-D1C6D5F59E26}"/>
              </a:ext>
            </a:extLst>
          </p:cNvPr>
          <p:cNvGrpSpPr/>
          <p:nvPr/>
        </p:nvGrpSpPr>
        <p:grpSpPr>
          <a:xfrm>
            <a:off x="1915681" y="1075881"/>
            <a:ext cx="8360638" cy="647034"/>
            <a:chOff x="1915681" y="1253827"/>
            <a:chExt cx="8360638" cy="64703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ACD7998-3AC2-6B4F-F72E-8BC6FB053C59}"/>
                </a:ext>
              </a:extLst>
            </p:cNvPr>
            <p:cNvGrpSpPr/>
            <p:nvPr/>
          </p:nvGrpSpPr>
          <p:grpSpPr>
            <a:xfrm>
              <a:off x="1915681" y="1253827"/>
              <a:ext cx="8360638" cy="647034"/>
              <a:chOff x="1277138" y="1135430"/>
              <a:chExt cx="9792534" cy="64703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8D27597B-A284-5F4E-C6FA-9ECE992B4120}"/>
                  </a:ext>
                </a:extLst>
              </p:cNvPr>
              <p:cNvGrpSpPr/>
              <p:nvPr/>
            </p:nvGrpSpPr>
            <p:grpSpPr>
              <a:xfrm>
                <a:off x="1277138" y="1135430"/>
                <a:ext cx="9792534" cy="647034"/>
                <a:chOff x="1277138" y="1135430"/>
                <a:chExt cx="9792534" cy="647034"/>
              </a:xfrm>
            </p:grpSpPr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5D771162-DD0F-35DC-A8A1-8615AA10A2D7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163D5CEB-0A34-BE26-D123-2F921C689945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FAEB58E0-1DC0-2310-1CB0-47FC0A6354F5}"/>
                  </a:ext>
                </a:extLst>
              </p:cNvPr>
              <p:cNvSpPr/>
              <p:nvPr/>
            </p:nvSpPr>
            <p:spPr>
              <a:xfrm flipV="1">
                <a:off x="1404683" y="1232676"/>
                <a:ext cx="9515048" cy="45254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71515"/>
                  </a:gs>
                  <a:gs pos="100000">
                    <a:srgbClr val="C00000">
                      <a:lumMod val="87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C67EC2B-AEA3-1BE0-6832-8B7A845B4963}"/>
                </a:ext>
              </a:extLst>
            </p:cNvPr>
            <p:cNvSpPr txBox="1"/>
            <p:nvPr/>
          </p:nvSpPr>
          <p:spPr>
            <a:xfrm>
              <a:off x="3038439" y="1351073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第三，重新建构学习流程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FDED406-14E0-170C-ECDF-8195E68C8D2D}"/>
              </a:ext>
            </a:extLst>
          </p:cNvPr>
          <p:cNvGrpSpPr/>
          <p:nvPr/>
        </p:nvGrpSpPr>
        <p:grpSpPr>
          <a:xfrm>
            <a:off x="901295" y="2006956"/>
            <a:ext cx="10389410" cy="3967124"/>
            <a:chOff x="1277138" y="1135430"/>
            <a:chExt cx="9792534" cy="647034"/>
          </a:xfrm>
        </p:grpSpPr>
        <p:sp>
          <p:nvSpPr>
            <p:cNvPr id="34" name="矩形: 圆角 8">
              <a:extLst>
                <a:ext uri="{FF2B5EF4-FFF2-40B4-BE49-F238E27FC236}">
                  <a16:creationId xmlns:a16="http://schemas.microsoft.com/office/drawing/2014/main" id="{E7F27DE2-2951-2FCF-FC13-95FD68B2CD0C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  <p:sp>
          <p:nvSpPr>
            <p:cNvPr id="35" name="矩形: 圆角 9">
              <a:extLst>
                <a:ext uri="{FF2B5EF4-FFF2-40B4-BE49-F238E27FC236}">
                  <a16:creationId xmlns:a16="http://schemas.microsoft.com/office/drawing/2014/main" id="{2DDD1887-A0A1-13B5-0E3A-6217A1D04143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</p:grpSp>
      <p:graphicFrame>
        <p:nvGraphicFramePr>
          <p:cNvPr id="39" name="表格 40">
            <a:extLst>
              <a:ext uri="{FF2B5EF4-FFF2-40B4-BE49-F238E27FC236}">
                <a16:creationId xmlns:a16="http://schemas.microsoft.com/office/drawing/2014/main" id="{F1B9A197-E627-070C-1BE7-2E3C59B96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740589"/>
              </p:ext>
            </p:extLst>
          </p:nvPr>
        </p:nvGraphicFramePr>
        <p:xfrm>
          <a:off x="1006439" y="2022193"/>
          <a:ext cx="10284265" cy="395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81">
                  <a:extLst>
                    <a:ext uri="{9D8B030D-6E8A-4147-A177-3AD203B41FA5}">
                      <a16:colId xmlns:a16="http://schemas.microsoft.com/office/drawing/2014/main" val="382789524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675629486"/>
                    </a:ext>
                  </a:extLst>
                </a:gridCol>
                <a:gridCol w="4577484">
                  <a:extLst>
                    <a:ext uri="{9D8B030D-6E8A-4147-A177-3AD203B41FA5}">
                      <a16:colId xmlns:a16="http://schemas.microsoft.com/office/drawing/2014/main" val="1663728358"/>
                    </a:ext>
                  </a:extLst>
                </a:gridCol>
              </a:tblGrid>
              <a:tr h="46544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46900">
                          <a:srgbClr val="286398"/>
                        </a:gs>
                        <a:gs pos="0">
                          <a:srgbClr val="2E72B0"/>
                        </a:gs>
                        <a:gs pos="100000">
                          <a:srgbClr val="21517D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/>
                        <a:t>传统课堂</a:t>
                      </a:r>
                    </a:p>
                  </a:txBody>
                  <a:tcPr marL="216000" marR="216000" anchor="ctr">
                    <a:lnL w="952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46900">
                          <a:srgbClr val="286398"/>
                        </a:gs>
                        <a:gs pos="0">
                          <a:srgbClr val="2E72B0"/>
                        </a:gs>
                        <a:gs pos="100000">
                          <a:srgbClr val="21517D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/>
                        <a:t>翻转课堂</a:t>
                      </a:r>
                    </a:p>
                  </a:txBody>
                  <a:tcPr marL="216000" marR="216000" anchor="ctr">
                    <a:lnL w="952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46900">
                          <a:srgbClr val="286398"/>
                        </a:gs>
                        <a:gs pos="0">
                          <a:srgbClr val="2E72B0"/>
                        </a:gs>
                        <a:gs pos="100000">
                          <a:srgbClr val="21517D"/>
                        </a:gs>
                      </a:gsLst>
                      <a:lin ang="81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7743928"/>
                  </a:ext>
                </a:extLst>
              </a:tr>
              <a:tr h="10380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21517D"/>
                          </a:solidFill>
                        </a:rPr>
                        <a:t>信息传递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汉仪旗黑-55简" panose="00020600040101010101" pitchFamily="18" charset="-122"/>
                          <a:ea typeface="汉仪旗黑-55简" panose="00020600040101010101" pitchFamily="18" charset="-122"/>
                        </a:rPr>
                        <a:t>是通过教师和学生、学生和学生之间的互动来实现的；</a:t>
                      </a:r>
                    </a:p>
                  </a:txBody>
                  <a:tcPr marL="216000" marR="216000"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汉仪旗黑-55简" panose="00020600040101010101" pitchFamily="18" charset="-122"/>
                          <a:ea typeface="汉仪旗黑-55简" panose="00020600040101010101" pitchFamily="18" charset="-122"/>
                        </a:rPr>
                        <a:t>是学生在课前进行的，老师不仅提供了视频，还可以提供在线的辅导；</a:t>
                      </a:r>
                    </a:p>
                  </a:txBody>
                  <a:tcPr marL="216000" marR="216000"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996293"/>
                  </a:ext>
                </a:extLst>
              </a:tr>
              <a:tr h="7266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21517D"/>
                          </a:solidFill>
                        </a:rPr>
                        <a:t>吸收内化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汉仪旗黑-55简" panose="00020600040101010101" pitchFamily="18" charset="-122"/>
                          <a:ea typeface="汉仪旗黑-55简" panose="00020600040101010101" pitchFamily="18" charset="-122"/>
                        </a:rPr>
                        <a:t>是在课后由学生自己来完成的。</a:t>
                      </a:r>
                    </a:p>
                  </a:txBody>
                  <a:tcPr marL="216000" marR="216000"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汉仪旗黑-55简" panose="00020600040101010101" pitchFamily="18" charset="-122"/>
                          <a:ea typeface="汉仪旗黑-55简" panose="00020600040101010101" pitchFamily="18" charset="-122"/>
                        </a:rPr>
                        <a:t>是在课堂上通过互动来完成的，</a:t>
                      </a:r>
                    </a:p>
                  </a:txBody>
                  <a:tcPr marL="216000" marR="216000"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253924"/>
                  </a:ext>
                </a:extLst>
              </a:tr>
              <a:tr h="1721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21517D"/>
                          </a:solidFill>
                        </a:rPr>
                        <a:t>优缺点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汉仪旗黑-55简" panose="00020600040101010101" pitchFamily="18" charset="-122"/>
                          <a:ea typeface="汉仪旗黑-55简" panose="00020600040101010101" pitchFamily="18" charset="-122"/>
                        </a:rPr>
                        <a:t>缺陷：由于缺少教师的支持和同伴的帮助，“吸收内化”阶段常常会让学生感到挫败，丧失学习的动机和成就感。</a:t>
                      </a:r>
                    </a:p>
                  </a:txBody>
                  <a:tcPr marL="216000" marR="216000"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汉仪旗黑-55简" panose="00020600040101010101" pitchFamily="18" charset="-122"/>
                          <a:ea typeface="汉仪旗黑-55简" panose="00020600040101010101" pitchFamily="18" charset="-122"/>
                        </a:rPr>
                        <a:t>优点：教师能够提前了解学生的学习困难，在课堂上给予有效的辅导，同学之间的相互交流更有助于促进学生知识的吸收内化过程。</a:t>
                      </a:r>
                    </a:p>
                  </a:txBody>
                  <a:tcPr marL="216000" marR="216000" anchor="ctr">
                    <a:lnL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E7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826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11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FDED406-14E0-170C-ECDF-8195E68C8D2D}"/>
              </a:ext>
            </a:extLst>
          </p:cNvPr>
          <p:cNvGrpSpPr/>
          <p:nvPr/>
        </p:nvGrpSpPr>
        <p:grpSpPr>
          <a:xfrm>
            <a:off x="901295" y="1395604"/>
            <a:ext cx="10389410" cy="4822316"/>
            <a:chOff x="1277138" y="1135430"/>
            <a:chExt cx="9792534" cy="647034"/>
          </a:xfrm>
        </p:grpSpPr>
        <p:sp>
          <p:nvSpPr>
            <p:cNvPr id="34" name="矩形: 圆角 8">
              <a:extLst>
                <a:ext uri="{FF2B5EF4-FFF2-40B4-BE49-F238E27FC236}">
                  <a16:creationId xmlns:a16="http://schemas.microsoft.com/office/drawing/2014/main" id="{E7F27DE2-2951-2FCF-FC13-95FD68B2CD0C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  <p:sp>
          <p:nvSpPr>
            <p:cNvPr id="35" name="矩形: 圆角 9">
              <a:extLst>
                <a:ext uri="{FF2B5EF4-FFF2-40B4-BE49-F238E27FC236}">
                  <a16:creationId xmlns:a16="http://schemas.microsoft.com/office/drawing/2014/main" id="{2DDD1887-A0A1-13B5-0E3A-6217A1D04143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3276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翻转课堂特点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2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C59926-1342-3497-E336-D1C6D5F59E26}"/>
              </a:ext>
            </a:extLst>
          </p:cNvPr>
          <p:cNvGrpSpPr/>
          <p:nvPr/>
        </p:nvGrpSpPr>
        <p:grpSpPr>
          <a:xfrm>
            <a:off x="1915681" y="1075881"/>
            <a:ext cx="8360638" cy="647034"/>
            <a:chOff x="1915681" y="1253827"/>
            <a:chExt cx="8360638" cy="64703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ACD7998-3AC2-6B4F-F72E-8BC6FB053C59}"/>
                </a:ext>
              </a:extLst>
            </p:cNvPr>
            <p:cNvGrpSpPr/>
            <p:nvPr/>
          </p:nvGrpSpPr>
          <p:grpSpPr>
            <a:xfrm>
              <a:off x="1915681" y="1253827"/>
              <a:ext cx="8360638" cy="647034"/>
              <a:chOff x="1277138" y="1135430"/>
              <a:chExt cx="9792534" cy="64703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8D27597B-A284-5F4E-C6FA-9ECE992B4120}"/>
                  </a:ext>
                </a:extLst>
              </p:cNvPr>
              <p:cNvGrpSpPr/>
              <p:nvPr/>
            </p:nvGrpSpPr>
            <p:grpSpPr>
              <a:xfrm>
                <a:off x="1277138" y="1135430"/>
                <a:ext cx="9792534" cy="647034"/>
                <a:chOff x="1277138" y="1135430"/>
                <a:chExt cx="9792534" cy="647034"/>
              </a:xfrm>
            </p:grpSpPr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5D771162-DD0F-35DC-A8A1-8615AA10A2D7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163D5CEB-0A34-BE26-D123-2F921C689945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FAEB58E0-1DC0-2310-1CB0-47FC0A6354F5}"/>
                  </a:ext>
                </a:extLst>
              </p:cNvPr>
              <p:cNvSpPr/>
              <p:nvPr/>
            </p:nvSpPr>
            <p:spPr>
              <a:xfrm flipV="1">
                <a:off x="1404683" y="1232676"/>
                <a:ext cx="9515048" cy="45254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71515"/>
                  </a:gs>
                  <a:gs pos="100000">
                    <a:srgbClr val="C00000">
                      <a:lumMod val="87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C67EC2B-AEA3-1BE0-6832-8B7A845B4963}"/>
                </a:ext>
              </a:extLst>
            </p:cNvPr>
            <p:cNvSpPr txBox="1"/>
            <p:nvPr/>
          </p:nvSpPr>
          <p:spPr>
            <a:xfrm>
              <a:off x="3038439" y="1351073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第四、复习检测方便快捷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D167DED-0F3F-C881-9B0B-C84E2E01CE39}"/>
              </a:ext>
            </a:extLst>
          </p:cNvPr>
          <p:cNvSpPr txBox="1"/>
          <p:nvPr/>
        </p:nvSpPr>
        <p:spPr>
          <a:xfrm>
            <a:off x="1158240" y="1900488"/>
            <a:ext cx="9700260" cy="79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学生观看了教学视频之后，是否理解了学习的内容，视频后面紧跟着的四到五个小问题，可以帮助学生及时进行检测，并对自己的学习情况作出判断。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390AA7-316B-4A52-F94F-920E2345EAFB}"/>
              </a:ext>
            </a:extLst>
          </p:cNvPr>
          <p:cNvGrpSpPr/>
          <p:nvPr/>
        </p:nvGrpSpPr>
        <p:grpSpPr>
          <a:xfrm>
            <a:off x="1525620" y="2795944"/>
            <a:ext cx="2819373" cy="2741038"/>
            <a:chOff x="1890422" y="3061156"/>
            <a:chExt cx="2319326" cy="225488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3FA0D0F-E059-F7B0-52A6-BCC4A539D31C}"/>
                </a:ext>
              </a:extLst>
            </p:cNvPr>
            <p:cNvGrpSpPr/>
            <p:nvPr/>
          </p:nvGrpSpPr>
          <p:grpSpPr>
            <a:xfrm>
              <a:off x="2446232" y="3061156"/>
              <a:ext cx="1081949" cy="1081949"/>
              <a:chOff x="1825627" y="2464258"/>
              <a:chExt cx="720000" cy="72000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88040F5-53B4-8674-615C-EBDE0F012F74}"/>
                  </a:ext>
                </a:extLst>
              </p:cNvPr>
              <p:cNvGrpSpPr/>
              <p:nvPr/>
            </p:nvGrpSpPr>
            <p:grpSpPr>
              <a:xfrm>
                <a:off x="1825627" y="2464258"/>
                <a:ext cx="720000" cy="720000"/>
                <a:chOff x="1277138" y="1135430"/>
                <a:chExt cx="9792534" cy="647034"/>
              </a:xfrm>
            </p:grpSpPr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AA23289E-944D-EA9D-DD70-6CBF0D4661C1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8E1D8D09-BA0A-4853-CB8B-0F8D3F6E31CF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449EA6F-2929-6299-E12F-239FCB7C8CDA}"/>
                  </a:ext>
                </a:extLst>
              </p:cNvPr>
              <p:cNvSpPr/>
              <p:nvPr/>
            </p:nvSpPr>
            <p:spPr>
              <a:xfrm flipV="1">
                <a:off x="1902806" y="2537760"/>
                <a:ext cx="576410" cy="5764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130A08C-1434-C8CA-CFF9-02E1680A8AA9}"/>
                </a:ext>
              </a:extLst>
            </p:cNvPr>
            <p:cNvSpPr txBox="1"/>
            <p:nvPr/>
          </p:nvSpPr>
          <p:spPr>
            <a:xfrm>
              <a:off x="1890422" y="4240515"/>
              <a:ext cx="2319326" cy="1075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学生的对问题的回答情况，能够及时地通过云平台进行汇总处理，帮助教师了解学生的学习状况。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69298A9-601A-9F70-11B0-9FF3CA25533F}"/>
                </a:ext>
              </a:extLst>
            </p:cNvPr>
            <p:cNvSpPr txBox="1"/>
            <p:nvPr/>
          </p:nvSpPr>
          <p:spPr>
            <a:xfrm>
              <a:off x="2444346" y="3332489"/>
              <a:ext cx="10838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回答</a:t>
              </a:r>
              <a:endParaRPr lang="en-US" altLang="zh-CN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与反馈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926F1A2-5674-62F9-3224-0041E3A979C2}"/>
              </a:ext>
            </a:extLst>
          </p:cNvPr>
          <p:cNvGrpSpPr/>
          <p:nvPr/>
        </p:nvGrpSpPr>
        <p:grpSpPr>
          <a:xfrm>
            <a:off x="4853172" y="2778684"/>
            <a:ext cx="2466533" cy="2183833"/>
            <a:chOff x="2003044" y="3061156"/>
            <a:chExt cx="2029066" cy="179650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802DE3-D3E2-347D-593D-60AF7E286AED}"/>
                </a:ext>
              </a:extLst>
            </p:cNvPr>
            <p:cNvGrpSpPr/>
            <p:nvPr/>
          </p:nvGrpSpPr>
          <p:grpSpPr>
            <a:xfrm>
              <a:off x="2446232" y="3061156"/>
              <a:ext cx="1081949" cy="1081949"/>
              <a:chOff x="1825627" y="2464258"/>
              <a:chExt cx="720000" cy="720000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4A5DF1C2-86E4-CD7C-D26A-10C1348215A3}"/>
                  </a:ext>
                </a:extLst>
              </p:cNvPr>
              <p:cNvGrpSpPr/>
              <p:nvPr/>
            </p:nvGrpSpPr>
            <p:grpSpPr>
              <a:xfrm>
                <a:off x="1825627" y="2464258"/>
                <a:ext cx="720000" cy="720000"/>
                <a:chOff x="1277138" y="1135430"/>
                <a:chExt cx="9792534" cy="647034"/>
              </a:xfrm>
            </p:grpSpPr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824E8C9F-9D38-EA15-53CA-146D5FBC7B70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D1363841-23FD-1111-DF0F-CE888E6E45D1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EFBC4DED-1165-4BEF-043C-03B97693FEAF}"/>
                  </a:ext>
                </a:extLst>
              </p:cNvPr>
              <p:cNvSpPr/>
              <p:nvPr/>
            </p:nvSpPr>
            <p:spPr>
              <a:xfrm flipV="1">
                <a:off x="1902806" y="2537760"/>
                <a:ext cx="576410" cy="5764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5C3E7E9-DBFC-8FB0-6144-D1CEFE29D3F5}"/>
                </a:ext>
              </a:extLst>
            </p:cNvPr>
            <p:cNvSpPr txBox="1"/>
            <p:nvPr/>
          </p:nvSpPr>
          <p:spPr>
            <a:xfrm>
              <a:off x="2003044" y="4288514"/>
              <a:ext cx="2029066" cy="569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就是便于学生一段时间学习之后的复习和巩固。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B7F4E69-0924-2641-2CFD-DDB9C8A5E723}"/>
                </a:ext>
              </a:extLst>
            </p:cNvPr>
            <p:cNvSpPr txBox="1"/>
            <p:nvPr/>
          </p:nvSpPr>
          <p:spPr>
            <a:xfrm>
              <a:off x="2403275" y="3311491"/>
              <a:ext cx="11901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教学</a:t>
              </a:r>
              <a:endParaRPr lang="en-US" altLang="zh-CN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视频优点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0F7F70E-4C18-A8D2-A8AD-FF51B3595413}"/>
              </a:ext>
            </a:extLst>
          </p:cNvPr>
          <p:cNvGrpSpPr/>
          <p:nvPr/>
        </p:nvGrpSpPr>
        <p:grpSpPr>
          <a:xfrm>
            <a:off x="7724753" y="2778682"/>
            <a:ext cx="2819371" cy="2508186"/>
            <a:chOff x="1835632" y="3061156"/>
            <a:chExt cx="2319325" cy="206333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0FC465C-EE06-2E8E-9DEC-41B3F0710D78}"/>
                </a:ext>
              </a:extLst>
            </p:cNvPr>
            <p:cNvGrpSpPr/>
            <p:nvPr/>
          </p:nvGrpSpPr>
          <p:grpSpPr>
            <a:xfrm>
              <a:off x="2446232" y="3061156"/>
              <a:ext cx="1081949" cy="1081949"/>
              <a:chOff x="1825627" y="2464258"/>
              <a:chExt cx="720000" cy="720000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D0B026EB-CBFB-3489-C87F-7FABC092E428}"/>
                  </a:ext>
                </a:extLst>
              </p:cNvPr>
              <p:cNvGrpSpPr/>
              <p:nvPr/>
            </p:nvGrpSpPr>
            <p:grpSpPr>
              <a:xfrm>
                <a:off x="1825627" y="2464258"/>
                <a:ext cx="720000" cy="720000"/>
                <a:chOff x="1277138" y="1135430"/>
                <a:chExt cx="9792534" cy="647034"/>
              </a:xfrm>
            </p:grpSpPr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06D45BA0-491E-24F2-2FB7-93C5ADD41F76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5CBC4B1D-654C-882C-1090-AA812A96A4E9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8D8CB2A0-ABFF-4EC5-B908-CC953180D3CB}"/>
                  </a:ext>
                </a:extLst>
              </p:cNvPr>
              <p:cNvSpPr/>
              <p:nvPr/>
            </p:nvSpPr>
            <p:spPr>
              <a:xfrm flipV="1">
                <a:off x="1902806" y="2537760"/>
                <a:ext cx="576410" cy="5764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4C7D4B8-8B56-EC64-CB34-1F5A8A880C0D}"/>
                </a:ext>
              </a:extLst>
            </p:cNvPr>
            <p:cNvSpPr txBox="1"/>
            <p:nvPr/>
          </p:nvSpPr>
          <p:spPr>
            <a:xfrm>
              <a:off x="1835632" y="4302151"/>
              <a:ext cx="2319325" cy="822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使得学生学习的相关环节能够得到实证性的资料，有利于教师真正了解学生。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98BDA34-8D23-8E05-8B14-291665DBAD50}"/>
                </a:ext>
              </a:extLst>
            </p:cNvPr>
            <p:cNvSpPr txBox="1"/>
            <p:nvPr/>
          </p:nvSpPr>
          <p:spPr>
            <a:xfrm>
              <a:off x="2400245" y="3377851"/>
              <a:ext cx="1190101" cy="531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评价技术</a:t>
              </a:r>
              <a:endParaRPr lang="en-US" altLang="zh-CN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的跟进</a:t>
              </a:r>
            </a:p>
          </p:txBody>
        </p: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3A2188C-F9F8-0BC3-3B19-BA315D84CEBB}"/>
              </a:ext>
            </a:extLst>
          </p:cNvPr>
          <p:cNvCxnSpPr>
            <a:cxnSpLocks/>
          </p:cNvCxnSpPr>
          <p:nvPr/>
        </p:nvCxnSpPr>
        <p:spPr>
          <a:xfrm>
            <a:off x="4524560" y="2825889"/>
            <a:ext cx="0" cy="316533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4623D1A-321B-E238-CFFB-B790C10F176D}"/>
              </a:ext>
            </a:extLst>
          </p:cNvPr>
          <p:cNvCxnSpPr>
            <a:cxnSpLocks/>
          </p:cNvCxnSpPr>
          <p:nvPr/>
        </p:nvCxnSpPr>
        <p:spPr>
          <a:xfrm>
            <a:off x="7450640" y="2825889"/>
            <a:ext cx="0" cy="316533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弧形 83">
            <a:extLst>
              <a:ext uri="{FF2B5EF4-FFF2-40B4-BE49-F238E27FC236}">
                <a16:creationId xmlns:a16="http://schemas.microsoft.com/office/drawing/2014/main" id="{CF739AAA-A894-07E3-B87B-E74E7F2F8633}"/>
              </a:ext>
            </a:extLst>
          </p:cNvPr>
          <p:cNvSpPr/>
          <p:nvPr/>
        </p:nvSpPr>
        <p:spPr>
          <a:xfrm>
            <a:off x="1294782" y="1226328"/>
            <a:ext cx="3684411" cy="3684411"/>
          </a:xfrm>
          <a:prstGeom prst="arc">
            <a:avLst>
              <a:gd name="adj1" fmla="val 9093424"/>
              <a:gd name="adj2" fmla="val 5397838"/>
            </a:avLst>
          </a:prstGeom>
          <a:ln w="9525" cap="rnd">
            <a:gradFill>
              <a:gsLst>
                <a:gs pos="0">
                  <a:srgbClr val="2E72B0">
                    <a:alpha val="18000"/>
                  </a:srgbClr>
                </a:gs>
                <a:gs pos="100000">
                  <a:srgbClr val="1EC0A9">
                    <a:alpha val="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8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C1BAB5-8FBA-32F6-796E-655DE83C0337}"/>
              </a:ext>
            </a:extLst>
          </p:cNvPr>
          <p:cNvGrpSpPr/>
          <p:nvPr/>
        </p:nvGrpSpPr>
        <p:grpSpPr>
          <a:xfrm>
            <a:off x="1841031" y="1798320"/>
            <a:ext cx="2613997" cy="2613997"/>
            <a:chOff x="2339189" y="2270609"/>
            <a:chExt cx="1158391" cy="11583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BF00277-A955-1203-985D-8492E7D80639}"/>
                </a:ext>
              </a:extLst>
            </p:cNvPr>
            <p:cNvGrpSpPr/>
            <p:nvPr/>
          </p:nvGrpSpPr>
          <p:grpSpPr>
            <a:xfrm>
              <a:off x="2339189" y="2270609"/>
              <a:ext cx="1158391" cy="1158391"/>
              <a:chOff x="1695250" y="1971961"/>
              <a:chExt cx="2714400" cy="271440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58671F4B-FF37-E249-8E45-B201A995D0AD}"/>
                  </a:ext>
                </a:extLst>
              </p:cNvPr>
              <p:cNvSpPr/>
              <p:nvPr/>
            </p:nvSpPr>
            <p:spPr>
              <a:xfrm>
                <a:off x="1695250" y="1971961"/>
                <a:ext cx="2714400" cy="2714400"/>
              </a:xfrm>
              <a:prstGeom prst="ellipse">
                <a:avLst/>
              </a:prstGeom>
              <a:gradFill>
                <a:gsLst>
                  <a:gs pos="0">
                    <a:srgbClr val="EDF4FB">
                      <a:lumMod val="89000"/>
                    </a:srgbClr>
                  </a:gs>
                  <a:gs pos="100000">
                    <a:schemeClr val="bg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3FADF5D-EB02-2B02-EADF-5A2D99D7A331}"/>
                  </a:ext>
                </a:extLst>
              </p:cNvPr>
              <p:cNvGrpSpPr/>
              <p:nvPr/>
            </p:nvGrpSpPr>
            <p:grpSpPr>
              <a:xfrm>
                <a:off x="1976674" y="2253385"/>
                <a:ext cx="2151553" cy="2165653"/>
                <a:chOff x="3277382" y="1375565"/>
                <a:chExt cx="2278856" cy="2293790"/>
              </a:xfrm>
            </p:grpSpPr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0762A08-B45E-C4C1-6CB3-C008114FC34F}"/>
                    </a:ext>
                  </a:extLst>
                </p:cNvPr>
                <p:cNvSpPr/>
                <p:nvPr/>
              </p:nvSpPr>
              <p:spPr>
                <a:xfrm>
                  <a:off x="3277382" y="1375565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4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B688296E-EB45-A9A6-9222-0C0CD69818FF}"/>
                    </a:ext>
                  </a:extLst>
                </p:cNvPr>
                <p:cNvSpPr/>
                <p:nvPr/>
              </p:nvSpPr>
              <p:spPr>
                <a:xfrm>
                  <a:off x="3277382" y="1390499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</p:grp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672E945E-C9BE-DF14-4288-95B1A22752F3}"/>
                  </a:ext>
                </a:extLst>
              </p:cNvPr>
              <p:cNvSpPr/>
              <p:nvPr/>
            </p:nvSpPr>
            <p:spPr>
              <a:xfrm>
                <a:off x="1835961" y="2128520"/>
                <a:ext cx="2417129" cy="2417129"/>
              </a:xfrm>
              <a:prstGeom prst="arc">
                <a:avLst>
                  <a:gd name="adj1" fmla="val 9093424"/>
                  <a:gd name="adj2" fmla="val 5397838"/>
                </a:avLst>
              </a:prstGeom>
              <a:ln w="9525" cap="rnd">
                <a:gradFill>
                  <a:gsLst>
                    <a:gs pos="0">
                      <a:srgbClr val="2E72B0"/>
                    </a:gs>
                    <a:gs pos="100000">
                      <a:srgbClr val="1EC0A9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80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04F13C2-D01E-44ED-9D13-C4D156140489}"/>
                </a:ext>
              </a:extLst>
            </p:cNvPr>
            <p:cNvSpPr txBox="1"/>
            <p:nvPr/>
          </p:nvSpPr>
          <p:spPr>
            <a:xfrm>
              <a:off x="2588432" y="2413951"/>
              <a:ext cx="611023" cy="982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2E72B0"/>
                  </a:solidFill>
                  <a:effectLst/>
                  <a:uLnTx/>
                  <a:uFillTx/>
                  <a:latin typeface="+mn-ea"/>
                  <a:cs typeface="+mn-ea"/>
                  <a:sym typeface="汉仪旗黑-55简" panose="00020600040101010101" pitchFamily="18" charset="-122"/>
                </a:rPr>
                <a:t>3</a:t>
              </a:r>
              <a:endParaRPr lang="zh-CN" altLang="en-US" sz="13800" dirty="0">
                <a:solidFill>
                  <a:srgbClr val="2E72B0"/>
                </a:solidFill>
                <a:latin typeface="+mn-ea"/>
                <a:cs typeface="+mn-ea"/>
                <a:sym typeface="汉仪旗黑-55简" panose="00020600040101010101" pitchFamily="18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B37A755-3DD1-1436-A415-2669143AA994}"/>
              </a:ext>
            </a:extLst>
          </p:cNvPr>
          <p:cNvSpPr txBox="1"/>
          <p:nvPr/>
        </p:nvSpPr>
        <p:spPr>
          <a:xfrm>
            <a:off x="4615536" y="2248735"/>
            <a:ext cx="620570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翻转课堂的实践与常见误区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0EA1434-88E7-A45B-182B-98D5B5DACD1B}"/>
              </a:ext>
            </a:extLst>
          </p:cNvPr>
          <p:cNvGrpSpPr/>
          <p:nvPr/>
        </p:nvGrpSpPr>
        <p:grpSpPr>
          <a:xfrm>
            <a:off x="4700403" y="4308311"/>
            <a:ext cx="617231" cy="626105"/>
            <a:chOff x="3941953" y="1735931"/>
            <a:chExt cx="2278856" cy="2311617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B6EDFDF-AD68-9681-0929-D649F3DDB6FA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95EB910-E37D-5A02-1179-7842BB23F56C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C4135E5-F4EA-905E-822F-DA1408A35A7B}"/>
              </a:ext>
            </a:extLst>
          </p:cNvPr>
          <p:cNvGrpSpPr/>
          <p:nvPr/>
        </p:nvGrpSpPr>
        <p:grpSpPr>
          <a:xfrm>
            <a:off x="5530206" y="4308311"/>
            <a:ext cx="617231" cy="626105"/>
            <a:chOff x="3941953" y="1735931"/>
            <a:chExt cx="2278856" cy="2311617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7DBA35D2-7700-A95C-A447-C567D57909C9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EFDBEBA-5620-490A-EB4B-98DAC2440228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DCFCB18-4993-1B86-369D-8ECAE27262C4}"/>
              </a:ext>
            </a:extLst>
          </p:cNvPr>
          <p:cNvGrpSpPr/>
          <p:nvPr/>
        </p:nvGrpSpPr>
        <p:grpSpPr>
          <a:xfrm>
            <a:off x="6319368" y="4308311"/>
            <a:ext cx="617231" cy="626105"/>
            <a:chOff x="3941953" y="1735931"/>
            <a:chExt cx="2278856" cy="2311617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32EEF8A1-E47C-3F1B-1CD8-521BB8B515BF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F572BF2-4BC3-431A-1AAD-E8CAEDCBCA1B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ABF6E9D-2442-7E9D-B6E8-F014543BA8C0}"/>
              </a:ext>
            </a:extLst>
          </p:cNvPr>
          <p:cNvGrpSpPr/>
          <p:nvPr/>
        </p:nvGrpSpPr>
        <p:grpSpPr>
          <a:xfrm>
            <a:off x="7149171" y="4308311"/>
            <a:ext cx="617231" cy="626105"/>
            <a:chOff x="3941953" y="1735931"/>
            <a:chExt cx="2278856" cy="2311617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360F005-76B0-A8BE-CD24-90A2E17B59BC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C58EE1C-48EE-75FC-3E85-4D0294F68F40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04BE07C-A916-1BA8-6CA2-32463A462FAF}"/>
              </a:ext>
            </a:extLst>
          </p:cNvPr>
          <p:cNvGrpSpPr/>
          <p:nvPr/>
        </p:nvGrpSpPr>
        <p:grpSpPr>
          <a:xfrm>
            <a:off x="4893266" y="4492330"/>
            <a:ext cx="224603" cy="300075"/>
            <a:chOff x="8197850" y="2132013"/>
            <a:chExt cx="392113" cy="523875"/>
          </a:xfrm>
        </p:grpSpPr>
        <p:sp>
          <p:nvSpPr>
            <p:cNvPr id="15" name="Freeform 251">
              <a:extLst>
                <a:ext uri="{FF2B5EF4-FFF2-40B4-BE49-F238E27FC236}">
                  <a16:creationId xmlns:a16="http://schemas.microsoft.com/office/drawing/2014/main" id="{F6A9A224-2317-3623-BD6B-57B538744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2132013"/>
              <a:ext cx="392113" cy="523875"/>
            </a:xfrm>
            <a:custGeom>
              <a:avLst/>
              <a:gdLst>
                <a:gd name="T0" fmla="*/ 157 w 173"/>
                <a:gd name="T1" fmla="*/ 0 h 231"/>
                <a:gd name="T2" fmla="*/ 45 w 173"/>
                <a:gd name="T3" fmla="*/ 0 h 231"/>
                <a:gd name="T4" fmla="*/ 0 w 173"/>
                <a:gd name="T5" fmla="*/ 38 h 231"/>
                <a:gd name="T6" fmla="*/ 0 w 173"/>
                <a:gd name="T7" fmla="*/ 215 h 231"/>
                <a:gd name="T8" fmla="*/ 16 w 173"/>
                <a:gd name="T9" fmla="*/ 231 h 231"/>
                <a:gd name="T10" fmla="*/ 157 w 173"/>
                <a:gd name="T11" fmla="*/ 231 h 231"/>
                <a:gd name="T12" fmla="*/ 173 w 173"/>
                <a:gd name="T13" fmla="*/ 215 h 231"/>
                <a:gd name="T14" fmla="*/ 173 w 173"/>
                <a:gd name="T15" fmla="*/ 16 h 231"/>
                <a:gd name="T16" fmla="*/ 157 w 173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31">
                  <a:moveTo>
                    <a:pt x="15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3"/>
                    <a:pt x="7" y="231"/>
                    <a:pt x="16" y="231"/>
                  </a:cubicBezTo>
                  <a:cubicBezTo>
                    <a:pt x="157" y="231"/>
                    <a:pt x="157" y="231"/>
                    <a:pt x="157" y="231"/>
                  </a:cubicBezTo>
                  <a:cubicBezTo>
                    <a:pt x="166" y="231"/>
                    <a:pt x="173" y="223"/>
                    <a:pt x="173" y="215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7"/>
                    <a:pt x="166" y="0"/>
                    <a:pt x="157" y="0"/>
                  </a:cubicBez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52">
              <a:extLst>
                <a:ext uri="{FF2B5EF4-FFF2-40B4-BE49-F238E27FC236}">
                  <a16:creationId xmlns:a16="http://schemas.microsoft.com/office/drawing/2014/main" id="{2FEBE9D5-081E-A6F6-2194-46AACC9A4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063" y="2136776"/>
              <a:ext cx="68263" cy="112713"/>
            </a:xfrm>
            <a:custGeom>
              <a:avLst/>
              <a:gdLst>
                <a:gd name="T0" fmla="*/ 43 w 43"/>
                <a:gd name="T1" fmla="*/ 0 h 71"/>
                <a:gd name="T2" fmla="*/ 43 w 43"/>
                <a:gd name="T3" fmla="*/ 71 h 71"/>
                <a:gd name="T4" fmla="*/ 0 w 4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71">
                  <a:moveTo>
                    <a:pt x="43" y="0"/>
                  </a:moveTo>
                  <a:lnTo>
                    <a:pt x="43" y="71"/>
                  </a:lnTo>
                  <a:lnTo>
                    <a:pt x="0" y="71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253">
              <a:extLst>
                <a:ext uri="{FF2B5EF4-FFF2-40B4-BE49-F238E27FC236}">
                  <a16:creationId xmlns:a16="http://schemas.microsoft.com/office/drawing/2014/main" id="{9EA9DD6B-A489-7FA3-B463-EC4645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4075" y="2300288"/>
              <a:ext cx="0" cy="96838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254">
              <a:extLst>
                <a:ext uri="{FF2B5EF4-FFF2-40B4-BE49-F238E27FC236}">
                  <a16:creationId xmlns:a16="http://schemas.microsoft.com/office/drawing/2014/main" id="{1BF55FA6-B6CB-E053-2A0F-F62690F62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26450" y="2347913"/>
              <a:ext cx="95250" cy="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5">
              <a:extLst>
                <a:ext uri="{FF2B5EF4-FFF2-40B4-BE49-F238E27FC236}">
                  <a16:creationId xmlns:a16="http://schemas.microsoft.com/office/drawing/2014/main" id="{26D71E71-BD1A-DF88-F3BB-7B1F2AA7C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575" y="2351088"/>
              <a:ext cx="168275" cy="188913"/>
            </a:xfrm>
            <a:custGeom>
              <a:avLst/>
              <a:gdLst>
                <a:gd name="T0" fmla="*/ 106 w 106"/>
                <a:gd name="T1" fmla="*/ 119 h 119"/>
                <a:gd name="T2" fmla="*/ 53 w 106"/>
                <a:gd name="T3" fmla="*/ 0 h 119"/>
                <a:gd name="T4" fmla="*/ 0 w 106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119">
                  <a:moveTo>
                    <a:pt x="106" y="119"/>
                  </a:moveTo>
                  <a:lnTo>
                    <a:pt x="53" y="0"/>
                  </a:lnTo>
                  <a:lnTo>
                    <a:pt x="0" y="119"/>
                  </a:ln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256">
              <a:extLst>
                <a:ext uri="{FF2B5EF4-FFF2-40B4-BE49-F238E27FC236}">
                  <a16:creationId xmlns:a16="http://schemas.microsoft.com/office/drawing/2014/main" id="{8979BC53-A99D-1DAE-4413-F2DBB2E0C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3738" y="2474913"/>
              <a:ext cx="107950" cy="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C9B859-F3E3-20EA-E228-732A2DA9A898}"/>
              </a:ext>
            </a:extLst>
          </p:cNvPr>
          <p:cNvGrpSpPr/>
          <p:nvPr/>
        </p:nvGrpSpPr>
        <p:grpSpPr>
          <a:xfrm>
            <a:off x="6455842" y="4496583"/>
            <a:ext cx="329919" cy="266091"/>
            <a:chOff x="2279650" y="5265738"/>
            <a:chExt cx="631825" cy="509588"/>
          </a:xfrm>
        </p:grpSpPr>
        <p:sp>
          <p:nvSpPr>
            <p:cNvPr id="22" name="Line 371">
              <a:extLst>
                <a:ext uri="{FF2B5EF4-FFF2-40B4-BE49-F238E27FC236}">
                  <a16:creationId xmlns:a16="http://schemas.microsoft.com/office/drawing/2014/main" id="{0C10374D-C9F2-1A97-3F2A-8274179E3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5472113"/>
              <a:ext cx="0" cy="20955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72">
              <a:extLst>
                <a:ext uri="{FF2B5EF4-FFF2-40B4-BE49-F238E27FC236}">
                  <a16:creationId xmlns:a16="http://schemas.microsoft.com/office/drawing/2014/main" id="{3424CC1F-75E3-D835-0922-C6C9D4EA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563" y="5368926"/>
              <a:ext cx="146050" cy="312738"/>
            </a:xfrm>
            <a:custGeom>
              <a:avLst/>
              <a:gdLst>
                <a:gd name="T0" fmla="*/ 0 w 65"/>
                <a:gd name="T1" fmla="*/ 138 h 138"/>
                <a:gd name="T2" fmla="*/ 0 w 65"/>
                <a:gd name="T3" fmla="*/ 16 h 138"/>
                <a:gd name="T4" fmla="*/ 16 w 65"/>
                <a:gd name="T5" fmla="*/ 0 h 138"/>
                <a:gd name="T6" fmla="*/ 65 w 65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38">
                  <a:moveTo>
                    <a:pt x="0" y="1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73">
              <a:extLst>
                <a:ext uri="{FF2B5EF4-FFF2-40B4-BE49-F238E27FC236}">
                  <a16:creationId xmlns:a16="http://schemas.microsoft.com/office/drawing/2014/main" id="{2E25927B-A65D-DEA2-2AAE-48D48B0D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5722938"/>
              <a:ext cx="631825" cy="52388"/>
            </a:xfrm>
            <a:custGeom>
              <a:avLst/>
              <a:gdLst>
                <a:gd name="T0" fmla="*/ 0 w 279"/>
                <a:gd name="T1" fmla="*/ 0 h 23"/>
                <a:gd name="T2" fmla="*/ 21 w 279"/>
                <a:gd name="T3" fmla="*/ 23 h 23"/>
                <a:gd name="T4" fmla="*/ 258 w 279"/>
                <a:gd name="T5" fmla="*/ 23 h 23"/>
                <a:gd name="T6" fmla="*/ 279 w 279"/>
                <a:gd name="T7" fmla="*/ 0 h 23"/>
                <a:gd name="T8" fmla="*/ 0 w 27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3">
                  <a:moveTo>
                    <a:pt x="0" y="0"/>
                  </a:moveTo>
                  <a:cubicBezTo>
                    <a:pt x="0" y="0"/>
                    <a:pt x="5" y="23"/>
                    <a:pt x="21" y="2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74" y="23"/>
                    <a:pt x="279" y="0"/>
                    <a:pt x="279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374">
              <a:extLst>
                <a:ext uri="{FF2B5EF4-FFF2-40B4-BE49-F238E27FC236}">
                  <a16:creationId xmlns:a16="http://schemas.microsoft.com/office/drawing/2014/main" id="{F0DB13C0-4604-FB8B-3275-5B3DB00C7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375">
              <a:extLst>
                <a:ext uri="{FF2B5EF4-FFF2-40B4-BE49-F238E27FC236}">
                  <a16:creationId xmlns:a16="http://schemas.microsoft.com/office/drawing/2014/main" id="{F7A25A3D-BB41-63C3-4C80-B4068F5F5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0" y="5345113"/>
              <a:ext cx="11113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376">
              <a:extLst>
                <a:ext uri="{FF2B5EF4-FFF2-40B4-BE49-F238E27FC236}">
                  <a16:creationId xmlns:a16="http://schemas.microsoft.com/office/drawing/2014/main" id="{A5FC67C5-14C2-07AF-9601-55B214E11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638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77">
              <a:extLst>
                <a:ext uri="{FF2B5EF4-FFF2-40B4-BE49-F238E27FC236}">
                  <a16:creationId xmlns:a16="http://schemas.microsoft.com/office/drawing/2014/main" id="{78E4D7CB-B3F8-E7B7-E967-81A89822A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0" y="5346701"/>
              <a:ext cx="138113" cy="176213"/>
            </a:xfrm>
            <a:custGeom>
              <a:avLst/>
              <a:gdLst>
                <a:gd name="T0" fmla="*/ 31 w 61"/>
                <a:gd name="T1" fmla="*/ 0 h 78"/>
                <a:gd name="T2" fmla="*/ 2 w 61"/>
                <a:gd name="T3" fmla="*/ 39 h 78"/>
                <a:gd name="T4" fmla="*/ 31 w 61"/>
                <a:gd name="T5" fmla="*/ 78 h 78"/>
                <a:gd name="T6" fmla="*/ 59 w 61"/>
                <a:gd name="T7" fmla="*/ 39 h 78"/>
                <a:gd name="T8" fmla="*/ 31 w 6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8">
                  <a:moveTo>
                    <a:pt x="31" y="0"/>
                  </a:moveTo>
                  <a:cubicBezTo>
                    <a:pt x="1" y="0"/>
                    <a:pt x="0" y="17"/>
                    <a:pt x="2" y="39"/>
                  </a:cubicBezTo>
                  <a:cubicBezTo>
                    <a:pt x="4" y="60"/>
                    <a:pt x="17" y="78"/>
                    <a:pt x="31" y="78"/>
                  </a:cubicBezTo>
                  <a:cubicBezTo>
                    <a:pt x="44" y="78"/>
                    <a:pt x="57" y="60"/>
                    <a:pt x="59" y="39"/>
                  </a:cubicBezTo>
                  <a:cubicBezTo>
                    <a:pt x="61" y="17"/>
                    <a:pt x="60" y="0"/>
                    <a:pt x="31" y="0"/>
                  </a:cubicBez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78">
              <a:extLst>
                <a:ext uri="{FF2B5EF4-FFF2-40B4-BE49-F238E27FC236}">
                  <a16:creationId xmlns:a16="http://schemas.microsoft.com/office/drawing/2014/main" id="{9113455F-3471-9C8D-3049-97483D692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0" y="5395913"/>
              <a:ext cx="88900" cy="25400"/>
            </a:xfrm>
            <a:custGeom>
              <a:avLst/>
              <a:gdLst>
                <a:gd name="T0" fmla="*/ 39 w 39"/>
                <a:gd name="T1" fmla="*/ 11 h 11"/>
                <a:gd name="T2" fmla="*/ 19 w 39"/>
                <a:gd name="T3" fmla="*/ 0 h 11"/>
                <a:gd name="T4" fmla="*/ 0 w 39"/>
                <a:gd name="T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1">
                  <a:moveTo>
                    <a:pt x="39" y="11"/>
                  </a:moveTo>
                  <a:cubicBezTo>
                    <a:pt x="27" y="8"/>
                    <a:pt x="19" y="0"/>
                    <a:pt x="19" y="0"/>
                  </a:cubicBezTo>
                  <a:cubicBezTo>
                    <a:pt x="19" y="0"/>
                    <a:pt x="16" y="7"/>
                    <a:pt x="0" y="10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79">
              <a:extLst>
                <a:ext uri="{FF2B5EF4-FFF2-40B4-BE49-F238E27FC236}">
                  <a16:creationId xmlns:a16="http://schemas.microsoft.com/office/drawing/2014/main" id="{373BF65A-2A00-9C08-494F-3C5F07CD3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5265738"/>
              <a:ext cx="268288" cy="166688"/>
            </a:xfrm>
            <a:custGeom>
              <a:avLst/>
              <a:gdLst>
                <a:gd name="T0" fmla="*/ 0 w 169"/>
                <a:gd name="T1" fmla="*/ 28 h 105"/>
                <a:gd name="T2" fmla="*/ 0 w 169"/>
                <a:gd name="T3" fmla="*/ 0 h 105"/>
                <a:gd name="T4" fmla="*/ 169 w 169"/>
                <a:gd name="T5" fmla="*/ 0 h 105"/>
                <a:gd name="T6" fmla="*/ 169 w 169"/>
                <a:gd name="T7" fmla="*/ 105 h 105"/>
                <a:gd name="T8" fmla="*/ 53 w 169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05">
                  <a:moveTo>
                    <a:pt x="0" y="28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105"/>
                  </a:lnTo>
                  <a:lnTo>
                    <a:pt x="53" y="105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80">
              <a:extLst>
                <a:ext uri="{FF2B5EF4-FFF2-40B4-BE49-F238E27FC236}">
                  <a16:creationId xmlns:a16="http://schemas.microsoft.com/office/drawing/2014/main" id="{BBA1D69B-FF5A-02F3-D124-694E48D1D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5551488"/>
              <a:ext cx="260350" cy="130175"/>
            </a:xfrm>
            <a:custGeom>
              <a:avLst/>
              <a:gdLst>
                <a:gd name="T0" fmla="*/ 115 w 115"/>
                <a:gd name="T1" fmla="*/ 58 h 58"/>
                <a:gd name="T2" fmla="*/ 115 w 115"/>
                <a:gd name="T3" fmla="*/ 26 h 58"/>
                <a:gd name="T4" fmla="*/ 93 w 115"/>
                <a:gd name="T5" fmla="*/ 3 h 58"/>
                <a:gd name="T6" fmla="*/ 83 w 115"/>
                <a:gd name="T7" fmla="*/ 0 h 58"/>
                <a:gd name="T8" fmla="*/ 57 w 115"/>
                <a:gd name="T9" fmla="*/ 32 h 58"/>
                <a:gd name="T10" fmla="*/ 32 w 115"/>
                <a:gd name="T11" fmla="*/ 0 h 58"/>
                <a:gd name="T12" fmla="*/ 21 w 115"/>
                <a:gd name="T13" fmla="*/ 3 h 58"/>
                <a:gd name="T14" fmla="*/ 0 w 115"/>
                <a:gd name="T15" fmla="*/ 26 h 58"/>
                <a:gd name="T16" fmla="*/ 0 w 115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8">
                  <a:moveTo>
                    <a:pt x="115" y="58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5" y="9"/>
                    <a:pt x="93" y="3"/>
                    <a:pt x="93" y="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0" y="9"/>
                    <a:pt x="0" y="26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381">
              <a:extLst>
                <a:ext uri="{FF2B5EF4-FFF2-40B4-BE49-F238E27FC236}">
                  <a16:creationId xmlns:a16="http://schemas.microsoft.com/office/drawing/2014/main" id="{D08B60D5-2394-51B5-F9B5-EB298EC13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0975" y="5435601"/>
              <a:ext cx="41275" cy="49213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FB1CEFD-3E9E-5D8A-198D-48A8A25BC796}"/>
              </a:ext>
            </a:extLst>
          </p:cNvPr>
          <p:cNvGrpSpPr/>
          <p:nvPr/>
        </p:nvGrpSpPr>
        <p:grpSpPr>
          <a:xfrm>
            <a:off x="5707982" y="4491344"/>
            <a:ext cx="261677" cy="291414"/>
            <a:chOff x="5830888" y="5246688"/>
            <a:chExt cx="488950" cy="544513"/>
          </a:xfrm>
        </p:grpSpPr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id="{D2885D6E-58B9-E546-C6ED-9CA4C8336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5246688"/>
              <a:ext cx="425450" cy="320675"/>
            </a:xfrm>
            <a:custGeom>
              <a:avLst/>
              <a:gdLst>
                <a:gd name="T0" fmla="*/ 40 w 268"/>
                <a:gd name="T1" fmla="*/ 202 h 202"/>
                <a:gd name="T2" fmla="*/ 0 w 268"/>
                <a:gd name="T3" fmla="*/ 202 h 202"/>
                <a:gd name="T4" fmla="*/ 0 w 268"/>
                <a:gd name="T5" fmla="*/ 0 h 202"/>
                <a:gd name="T6" fmla="*/ 268 w 268"/>
                <a:gd name="T7" fmla="*/ 0 h 202"/>
                <a:gd name="T8" fmla="*/ 268 w 268"/>
                <a:gd name="T9" fmla="*/ 3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02">
                  <a:moveTo>
                    <a:pt x="40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268" y="0"/>
                  </a:lnTo>
                  <a:lnTo>
                    <a:pt x="268" y="30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383">
              <a:extLst>
                <a:ext uri="{FF2B5EF4-FFF2-40B4-BE49-F238E27FC236}">
                  <a16:creationId xmlns:a16="http://schemas.microsoft.com/office/drawing/2014/main" id="{885D9714-1CE7-8158-4ABF-17FB1F86F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384">
              <a:extLst>
                <a:ext uri="{FF2B5EF4-FFF2-40B4-BE49-F238E27FC236}">
                  <a16:creationId xmlns:a16="http://schemas.microsoft.com/office/drawing/2014/main" id="{124C074B-30DE-7792-E1C1-679E8AAA8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C3C548B0-D2B1-0FB7-D991-F029524C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8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3" y="32"/>
                    <a:pt x="28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20" y="0"/>
                    <a:pt x="11" y="0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6">
              <a:extLst>
                <a:ext uri="{FF2B5EF4-FFF2-40B4-BE49-F238E27FC236}">
                  <a16:creationId xmlns:a16="http://schemas.microsoft.com/office/drawing/2014/main" id="{4C8D9216-B631-2485-E779-8CAC62C1D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7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2" y="32"/>
                    <a:pt x="27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19" y="0"/>
                    <a:pt x="10" y="0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FDDE61B1-2B95-F287-CC93-27190A9D0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650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7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id="{5C5DA3A7-3F89-D65C-C6D7-CC1BFDBC7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5621338"/>
              <a:ext cx="71438" cy="74613"/>
            </a:xfrm>
            <a:custGeom>
              <a:avLst/>
              <a:gdLst>
                <a:gd name="T0" fmla="*/ 5 w 32"/>
                <a:gd name="T1" fmla="*/ 7 h 33"/>
                <a:gd name="T2" fmla="*/ 7 w 32"/>
                <a:gd name="T3" fmla="*/ 28 h 33"/>
                <a:gd name="T4" fmla="*/ 27 w 32"/>
                <a:gd name="T5" fmla="*/ 26 h 33"/>
                <a:gd name="T6" fmla="*/ 25 w 32"/>
                <a:gd name="T7" fmla="*/ 5 h 33"/>
                <a:gd name="T8" fmla="*/ 5 w 32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5" y="7"/>
                  </a:moveTo>
                  <a:cubicBezTo>
                    <a:pt x="0" y="13"/>
                    <a:pt x="0" y="22"/>
                    <a:pt x="7" y="28"/>
                  </a:cubicBezTo>
                  <a:cubicBezTo>
                    <a:pt x="13" y="33"/>
                    <a:pt x="22" y="32"/>
                    <a:pt x="27" y="26"/>
                  </a:cubicBezTo>
                  <a:cubicBezTo>
                    <a:pt x="32" y="20"/>
                    <a:pt x="32" y="10"/>
                    <a:pt x="25" y="5"/>
                  </a:cubicBezTo>
                  <a:cubicBezTo>
                    <a:pt x="19" y="0"/>
                    <a:pt x="10" y="1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0F92E292-1180-6E98-1D88-6979C413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5734051"/>
              <a:ext cx="133350" cy="57150"/>
            </a:xfrm>
            <a:custGeom>
              <a:avLst/>
              <a:gdLst>
                <a:gd name="T0" fmla="*/ 59 w 59"/>
                <a:gd name="T1" fmla="*/ 25 h 25"/>
                <a:gd name="T2" fmla="*/ 57 w 59"/>
                <a:gd name="T3" fmla="*/ 12 h 25"/>
                <a:gd name="T4" fmla="*/ 44 w 59"/>
                <a:gd name="T5" fmla="*/ 0 h 25"/>
                <a:gd name="T6" fmla="*/ 14 w 59"/>
                <a:gd name="T7" fmla="*/ 0 h 25"/>
                <a:gd name="T8" fmla="*/ 2 w 59"/>
                <a:gd name="T9" fmla="*/ 12 h 25"/>
                <a:gd name="T10" fmla="*/ 0 w 59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5">
                  <a:moveTo>
                    <a:pt x="59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2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C3C3FDBE-B45D-3205-D409-4F40E10BC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5621338"/>
              <a:ext cx="74613" cy="74613"/>
            </a:xfrm>
            <a:custGeom>
              <a:avLst/>
              <a:gdLst>
                <a:gd name="T0" fmla="*/ 5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5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2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0" y="1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id="{EA43C87D-F387-E4DA-5C14-D4EB15A6B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6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0B07E18C-EA41-BC33-123A-B8D34BE73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5621338"/>
              <a:ext cx="74613" cy="74613"/>
            </a:xfrm>
            <a:custGeom>
              <a:avLst/>
              <a:gdLst>
                <a:gd name="T0" fmla="*/ 6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6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3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1" y="1"/>
                    <a:pt x="6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393">
              <a:extLst>
                <a:ext uri="{FF2B5EF4-FFF2-40B4-BE49-F238E27FC236}">
                  <a16:creationId xmlns:a16="http://schemas.microsoft.com/office/drawing/2014/main" id="{AB381C8D-2139-BC29-CFCE-5FCC25B23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id="{9A90BEAF-4C99-D958-4DC8-44FB8D08C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5446713"/>
              <a:ext cx="128588" cy="280988"/>
            </a:xfrm>
            <a:custGeom>
              <a:avLst/>
              <a:gdLst>
                <a:gd name="T0" fmla="*/ 45 w 57"/>
                <a:gd name="T1" fmla="*/ 124 h 124"/>
                <a:gd name="T2" fmla="*/ 46 w 57"/>
                <a:gd name="T3" fmla="*/ 66 h 124"/>
                <a:gd name="T4" fmla="*/ 57 w 57"/>
                <a:gd name="T5" fmla="*/ 54 h 124"/>
                <a:gd name="T6" fmla="*/ 53 w 57"/>
                <a:gd name="T7" fmla="*/ 10 h 124"/>
                <a:gd name="T8" fmla="*/ 41 w 57"/>
                <a:gd name="T9" fmla="*/ 0 h 124"/>
                <a:gd name="T10" fmla="*/ 16 w 57"/>
                <a:gd name="T11" fmla="*/ 0 h 124"/>
                <a:gd name="T12" fmla="*/ 4 w 57"/>
                <a:gd name="T13" fmla="*/ 10 h 124"/>
                <a:gd name="T14" fmla="*/ 0 w 57"/>
                <a:gd name="T15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24">
                  <a:moveTo>
                    <a:pt x="45" y="124"/>
                  </a:moveTo>
                  <a:cubicBezTo>
                    <a:pt x="46" y="66"/>
                    <a:pt x="46" y="66"/>
                    <a:pt x="46" y="66"/>
                  </a:cubicBezTo>
                  <a:cubicBezTo>
                    <a:pt x="51" y="64"/>
                    <a:pt x="57" y="60"/>
                    <a:pt x="57" y="54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5"/>
                    <a:pt x="47" y="0"/>
                    <a:pt x="4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5" y="5"/>
                    <a:pt x="4" y="10"/>
                  </a:cubicBezTo>
                  <a:cubicBezTo>
                    <a:pt x="0" y="54"/>
                    <a:pt x="0" y="54"/>
                    <a:pt x="0" y="54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95">
              <a:extLst>
                <a:ext uri="{FF2B5EF4-FFF2-40B4-BE49-F238E27FC236}">
                  <a16:creationId xmlns:a16="http://schemas.microsoft.com/office/drawing/2014/main" id="{4F4B3C6B-2E6E-EA87-D50F-A8008181F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825" y="5330826"/>
              <a:ext cx="71438" cy="69850"/>
            </a:xfrm>
            <a:prstGeom prst="ellips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92B989-3F99-6B03-F00C-835EA63A3D40}"/>
              </a:ext>
            </a:extLst>
          </p:cNvPr>
          <p:cNvGrpSpPr/>
          <p:nvPr/>
        </p:nvGrpSpPr>
        <p:grpSpPr>
          <a:xfrm>
            <a:off x="7308640" y="4528101"/>
            <a:ext cx="320679" cy="254657"/>
            <a:chOff x="10417175" y="3198813"/>
            <a:chExt cx="593726" cy="471488"/>
          </a:xfrm>
        </p:grpSpPr>
        <p:sp>
          <p:nvSpPr>
            <p:cNvPr id="53" name="Freeform 349">
              <a:extLst>
                <a:ext uri="{FF2B5EF4-FFF2-40B4-BE49-F238E27FC236}">
                  <a16:creationId xmlns:a16="http://schemas.microsoft.com/office/drawing/2014/main" id="{9592DD85-21BF-2D84-D794-8599CEAF1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344863"/>
              <a:ext cx="296863" cy="325438"/>
            </a:xfrm>
            <a:custGeom>
              <a:avLst/>
              <a:gdLst>
                <a:gd name="T0" fmla="*/ 127 w 131"/>
                <a:gd name="T1" fmla="*/ 142 h 144"/>
                <a:gd name="T2" fmla="*/ 131 w 131"/>
                <a:gd name="T3" fmla="*/ 87 h 144"/>
                <a:gd name="T4" fmla="*/ 116 w 131"/>
                <a:gd name="T5" fmla="*/ 65 h 144"/>
                <a:gd name="T6" fmla="*/ 70 w 131"/>
                <a:gd name="T7" fmla="*/ 57 h 144"/>
                <a:gd name="T8" fmla="*/ 70 w 131"/>
                <a:gd name="T9" fmla="*/ 12 h 144"/>
                <a:gd name="T10" fmla="*/ 58 w 131"/>
                <a:gd name="T11" fmla="*/ 0 h 144"/>
                <a:gd name="T12" fmla="*/ 45 w 131"/>
                <a:gd name="T13" fmla="*/ 12 h 144"/>
                <a:gd name="T14" fmla="*/ 45 w 131"/>
                <a:gd name="T15" fmla="*/ 99 h 144"/>
                <a:gd name="T16" fmla="*/ 23 w 131"/>
                <a:gd name="T17" fmla="*/ 78 h 144"/>
                <a:gd name="T18" fmla="*/ 6 w 131"/>
                <a:gd name="T19" fmla="*/ 78 h 144"/>
                <a:gd name="T20" fmla="*/ 5 w 131"/>
                <a:gd name="T21" fmla="*/ 96 h 144"/>
                <a:gd name="T22" fmla="*/ 53 w 131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144">
                  <a:moveTo>
                    <a:pt x="127" y="142"/>
                  </a:moveTo>
                  <a:cubicBezTo>
                    <a:pt x="131" y="87"/>
                    <a:pt x="131" y="87"/>
                    <a:pt x="131" y="87"/>
                  </a:cubicBezTo>
                  <a:cubicBezTo>
                    <a:pt x="131" y="68"/>
                    <a:pt x="116" y="65"/>
                    <a:pt x="116" y="65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ubicBezTo>
                    <a:pt x="51" y="0"/>
                    <a:pt x="45" y="5"/>
                    <a:pt x="45" y="12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19" y="73"/>
                    <a:pt x="10" y="74"/>
                    <a:pt x="6" y="78"/>
                  </a:cubicBezTo>
                  <a:cubicBezTo>
                    <a:pt x="1" y="83"/>
                    <a:pt x="0" y="91"/>
                    <a:pt x="5" y="96"/>
                  </a:cubicBezTo>
                  <a:cubicBezTo>
                    <a:pt x="53" y="144"/>
                    <a:pt x="53" y="144"/>
                    <a:pt x="53" y="144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50">
              <a:extLst>
                <a:ext uri="{FF2B5EF4-FFF2-40B4-BE49-F238E27FC236}">
                  <a16:creationId xmlns:a16="http://schemas.microsoft.com/office/drawing/2014/main" id="{DE41A110-4062-F8BB-0653-78DF7EED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3198813"/>
              <a:ext cx="525463" cy="385763"/>
            </a:xfrm>
            <a:custGeom>
              <a:avLst/>
              <a:gdLst>
                <a:gd name="T0" fmla="*/ 122 w 232"/>
                <a:gd name="T1" fmla="*/ 170 h 170"/>
                <a:gd name="T2" fmla="*/ 12 w 232"/>
                <a:gd name="T3" fmla="*/ 170 h 170"/>
                <a:gd name="T4" fmla="*/ 0 w 232"/>
                <a:gd name="T5" fmla="*/ 158 h 170"/>
                <a:gd name="T6" fmla="*/ 0 w 232"/>
                <a:gd name="T7" fmla="*/ 12 h 170"/>
                <a:gd name="T8" fmla="*/ 12 w 232"/>
                <a:gd name="T9" fmla="*/ 0 h 170"/>
                <a:gd name="T10" fmla="*/ 220 w 232"/>
                <a:gd name="T11" fmla="*/ 0 h 170"/>
                <a:gd name="T12" fmla="*/ 232 w 232"/>
                <a:gd name="T13" fmla="*/ 12 h 170"/>
                <a:gd name="T14" fmla="*/ 232 w 232"/>
                <a:gd name="T15" fmla="*/ 10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0">
                  <a:moveTo>
                    <a:pt x="122" y="170"/>
                  </a:moveTo>
                  <a:cubicBezTo>
                    <a:pt x="12" y="170"/>
                    <a:pt x="12" y="170"/>
                    <a:pt x="12" y="170"/>
                  </a:cubicBezTo>
                  <a:cubicBezTo>
                    <a:pt x="5" y="170"/>
                    <a:pt x="0" y="164"/>
                    <a:pt x="0" y="1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09"/>
                    <a:pt x="232" y="109"/>
                    <a:pt x="232" y="109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351">
              <a:extLst>
                <a:ext uri="{FF2B5EF4-FFF2-40B4-BE49-F238E27FC236}">
                  <a16:creationId xmlns:a16="http://schemas.microsoft.com/office/drawing/2014/main" id="{D55B7FD0-D278-8C56-239C-442D9216F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8775" y="3198813"/>
              <a:ext cx="0" cy="385763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352">
              <a:extLst>
                <a:ext uri="{FF2B5EF4-FFF2-40B4-BE49-F238E27FC236}">
                  <a16:creationId xmlns:a16="http://schemas.microsoft.com/office/drawing/2014/main" id="{949F2D1A-2103-DF10-CAF6-804B840CE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69563" y="3371851"/>
              <a:ext cx="0" cy="39688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353">
              <a:extLst>
                <a:ext uri="{FF2B5EF4-FFF2-40B4-BE49-F238E27FC236}">
                  <a16:creationId xmlns:a16="http://schemas.microsoft.com/office/drawing/2014/main" id="{867632EB-2B5C-FF4C-5F1C-D7234EE5A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268663"/>
              <a:ext cx="2746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354">
              <a:extLst>
                <a:ext uri="{FF2B5EF4-FFF2-40B4-BE49-F238E27FC236}">
                  <a16:creationId xmlns:a16="http://schemas.microsoft.com/office/drawing/2014/main" id="{40F89F3C-3BDF-A7FC-A9B0-E51FC8CA5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30576"/>
              <a:ext cx="188913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355">
              <a:extLst>
                <a:ext uri="{FF2B5EF4-FFF2-40B4-BE49-F238E27FC236}">
                  <a16:creationId xmlns:a16="http://schemas.microsoft.com/office/drawing/2014/main" id="{828761F1-7D4D-13DC-729C-B69A92B0B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90901"/>
              <a:ext cx="1730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356">
              <a:extLst>
                <a:ext uri="{FF2B5EF4-FFF2-40B4-BE49-F238E27FC236}">
                  <a16:creationId xmlns:a16="http://schemas.microsoft.com/office/drawing/2014/main" id="{FCC69128-2E53-6F24-1889-F3D5FC54F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452813"/>
              <a:ext cx="1730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357">
              <a:extLst>
                <a:ext uri="{FF2B5EF4-FFF2-40B4-BE49-F238E27FC236}">
                  <a16:creationId xmlns:a16="http://schemas.microsoft.com/office/drawing/2014/main" id="{1DB3F0CB-C69B-3D14-A10B-1FCD395E4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514726"/>
              <a:ext cx="841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5372487-CF89-397C-E185-463F0925D0C8}"/>
              </a:ext>
            </a:extLst>
          </p:cNvPr>
          <p:cNvGrpSpPr/>
          <p:nvPr/>
        </p:nvGrpSpPr>
        <p:grpSpPr>
          <a:xfrm>
            <a:off x="1841031" y="1124218"/>
            <a:ext cx="642844" cy="652086"/>
            <a:chOff x="3941953" y="1735931"/>
            <a:chExt cx="2278856" cy="2311617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7953D2A-6F00-6098-72FF-B854DAD61358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16C50E07-0661-36E7-28A6-049310745401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54ABA9A-4B83-8389-A821-2CB9238CE979}"/>
              </a:ext>
            </a:extLst>
          </p:cNvPr>
          <p:cNvGrpSpPr/>
          <p:nvPr/>
        </p:nvGrpSpPr>
        <p:grpSpPr>
          <a:xfrm>
            <a:off x="3862592" y="4323301"/>
            <a:ext cx="642844" cy="652086"/>
            <a:chOff x="3941953" y="1735931"/>
            <a:chExt cx="2278856" cy="2311617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8FE63BC8-A6AD-F50A-4A2B-B90CFA906824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6E5CDEAA-D305-6068-B35F-C7045C15C52D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5AB7DBF-E0D2-9A25-0373-D519EFE63C72}"/>
              </a:ext>
            </a:extLst>
          </p:cNvPr>
          <p:cNvGrpSpPr/>
          <p:nvPr/>
        </p:nvGrpSpPr>
        <p:grpSpPr>
          <a:xfrm>
            <a:off x="1633223" y="4084320"/>
            <a:ext cx="288072" cy="292214"/>
            <a:chOff x="3941953" y="1735931"/>
            <a:chExt cx="2278856" cy="2311617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0D9B1117-109A-C0DA-6C61-5A7B8C3CE892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18A42BD3-F3F5-6C3C-B4EF-A6896F649DA3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18149C1-3CE5-8F48-FAB3-4F5857988BE5}"/>
              </a:ext>
            </a:extLst>
          </p:cNvPr>
          <p:cNvGrpSpPr/>
          <p:nvPr/>
        </p:nvGrpSpPr>
        <p:grpSpPr>
          <a:xfrm>
            <a:off x="10944248" y="597154"/>
            <a:ext cx="634569" cy="266202"/>
            <a:chOff x="10793134" y="597154"/>
            <a:chExt cx="634569" cy="266202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DFB4535-B90E-33E0-76F9-DB043ED22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500" y="597154"/>
              <a:ext cx="266203" cy="266202"/>
            </a:xfrm>
            <a:custGeom>
              <a:avLst/>
              <a:gdLst>
                <a:gd name="T0" fmla="*/ 287 w 291"/>
                <a:gd name="T1" fmla="*/ 139 h 291"/>
                <a:gd name="T2" fmla="*/ 152 w 291"/>
                <a:gd name="T3" fmla="*/ 4 h 291"/>
                <a:gd name="T4" fmla="*/ 138 w 291"/>
                <a:gd name="T5" fmla="*/ 4 h 291"/>
                <a:gd name="T6" fmla="*/ 138 w 291"/>
                <a:gd name="T7" fmla="*/ 18 h 291"/>
                <a:gd name="T8" fmla="*/ 256 w 291"/>
                <a:gd name="T9" fmla="*/ 136 h 291"/>
                <a:gd name="T10" fmla="*/ 10 w 291"/>
                <a:gd name="T11" fmla="*/ 136 h 291"/>
                <a:gd name="T12" fmla="*/ 0 w 291"/>
                <a:gd name="T13" fmla="*/ 146 h 291"/>
                <a:gd name="T14" fmla="*/ 10 w 291"/>
                <a:gd name="T15" fmla="*/ 156 h 291"/>
                <a:gd name="T16" fmla="*/ 256 w 291"/>
                <a:gd name="T17" fmla="*/ 156 h 291"/>
                <a:gd name="T18" fmla="*/ 138 w 291"/>
                <a:gd name="T19" fmla="*/ 274 h 291"/>
                <a:gd name="T20" fmla="*/ 138 w 291"/>
                <a:gd name="T21" fmla="*/ 288 h 291"/>
                <a:gd name="T22" fmla="*/ 145 w 291"/>
                <a:gd name="T23" fmla="*/ 291 h 291"/>
                <a:gd name="T24" fmla="*/ 152 w 291"/>
                <a:gd name="T25" fmla="*/ 288 h 291"/>
                <a:gd name="T26" fmla="*/ 287 w 291"/>
                <a:gd name="T27" fmla="*/ 153 h 291"/>
                <a:gd name="T28" fmla="*/ 287 w 291"/>
                <a:gd name="T29" fmla="*/ 13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291">
                  <a:moveTo>
                    <a:pt x="287" y="139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48" y="0"/>
                    <a:pt x="142" y="0"/>
                    <a:pt x="138" y="4"/>
                  </a:cubicBezTo>
                  <a:cubicBezTo>
                    <a:pt x="134" y="8"/>
                    <a:pt x="134" y="14"/>
                    <a:pt x="138" y="18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4" y="136"/>
                    <a:pt x="0" y="140"/>
                    <a:pt x="0" y="146"/>
                  </a:cubicBezTo>
                  <a:cubicBezTo>
                    <a:pt x="0" y="151"/>
                    <a:pt x="4" y="156"/>
                    <a:pt x="10" y="156"/>
                  </a:cubicBezTo>
                  <a:cubicBezTo>
                    <a:pt x="256" y="156"/>
                    <a:pt x="256" y="156"/>
                    <a:pt x="256" y="156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4" y="278"/>
                    <a:pt x="134" y="284"/>
                    <a:pt x="138" y="288"/>
                  </a:cubicBezTo>
                  <a:cubicBezTo>
                    <a:pt x="140" y="290"/>
                    <a:pt x="142" y="291"/>
                    <a:pt x="145" y="291"/>
                  </a:cubicBezTo>
                  <a:cubicBezTo>
                    <a:pt x="147" y="291"/>
                    <a:pt x="150" y="290"/>
                    <a:pt x="152" y="288"/>
                  </a:cubicBezTo>
                  <a:cubicBezTo>
                    <a:pt x="287" y="153"/>
                    <a:pt x="287" y="153"/>
                    <a:pt x="287" y="153"/>
                  </a:cubicBezTo>
                  <a:cubicBezTo>
                    <a:pt x="291" y="149"/>
                    <a:pt x="291" y="143"/>
                    <a:pt x="287" y="139"/>
                  </a:cubicBezTo>
                  <a:close/>
                </a:path>
              </a:pathLst>
            </a:custGeom>
            <a:solidFill>
              <a:srgbClr val="2E72B0"/>
            </a:solidFill>
            <a:ln w="9525" cap="rnd">
              <a:solidFill>
                <a:srgbClr val="2E72B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0F3AFC0-39DB-1D6D-4FB2-80F0B599CB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3134" y="597154"/>
              <a:ext cx="266203" cy="266202"/>
            </a:xfrm>
            <a:custGeom>
              <a:avLst/>
              <a:gdLst>
                <a:gd name="T0" fmla="*/ 287 w 291"/>
                <a:gd name="T1" fmla="*/ 139 h 291"/>
                <a:gd name="T2" fmla="*/ 152 w 291"/>
                <a:gd name="T3" fmla="*/ 4 h 291"/>
                <a:gd name="T4" fmla="*/ 138 w 291"/>
                <a:gd name="T5" fmla="*/ 4 h 291"/>
                <a:gd name="T6" fmla="*/ 138 w 291"/>
                <a:gd name="T7" fmla="*/ 18 h 291"/>
                <a:gd name="T8" fmla="*/ 256 w 291"/>
                <a:gd name="T9" fmla="*/ 136 h 291"/>
                <a:gd name="T10" fmla="*/ 10 w 291"/>
                <a:gd name="T11" fmla="*/ 136 h 291"/>
                <a:gd name="T12" fmla="*/ 0 w 291"/>
                <a:gd name="T13" fmla="*/ 146 h 291"/>
                <a:gd name="T14" fmla="*/ 10 w 291"/>
                <a:gd name="T15" fmla="*/ 156 h 291"/>
                <a:gd name="T16" fmla="*/ 256 w 291"/>
                <a:gd name="T17" fmla="*/ 156 h 291"/>
                <a:gd name="T18" fmla="*/ 138 w 291"/>
                <a:gd name="T19" fmla="*/ 274 h 291"/>
                <a:gd name="T20" fmla="*/ 138 w 291"/>
                <a:gd name="T21" fmla="*/ 288 h 291"/>
                <a:gd name="T22" fmla="*/ 145 w 291"/>
                <a:gd name="T23" fmla="*/ 291 h 291"/>
                <a:gd name="T24" fmla="*/ 152 w 291"/>
                <a:gd name="T25" fmla="*/ 288 h 291"/>
                <a:gd name="T26" fmla="*/ 287 w 291"/>
                <a:gd name="T27" fmla="*/ 153 h 291"/>
                <a:gd name="T28" fmla="*/ 287 w 291"/>
                <a:gd name="T29" fmla="*/ 13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291">
                  <a:moveTo>
                    <a:pt x="287" y="139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48" y="0"/>
                    <a:pt x="142" y="0"/>
                    <a:pt x="138" y="4"/>
                  </a:cubicBezTo>
                  <a:cubicBezTo>
                    <a:pt x="134" y="8"/>
                    <a:pt x="134" y="14"/>
                    <a:pt x="138" y="18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4" y="136"/>
                    <a:pt x="0" y="140"/>
                    <a:pt x="0" y="146"/>
                  </a:cubicBezTo>
                  <a:cubicBezTo>
                    <a:pt x="0" y="151"/>
                    <a:pt x="4" y="156"/>
                    <a:pt x="10" y="156"/>
                  </a:cubicBezTo>
                  <a:cubicBezTo>
                    <a:pt x="256" y="156"/>
                    <a:pt x="256" y="156"/>
                    <a:pt x="256" y="156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4" y="278"/>
                    <a:pt x="134" y="284"/>
                    <a:pt x="138" y="288"/>
                  </a:cubicBezTo>
                  <a:cubicBezTo>
                    <a:pt x="140" y="290"/>
                    <a:pt x="142" y="291"/>
                    <a:pt x="145" y="291"/>
                  </a:cubicBezTo>
                  <a:cubicBezTo>
                    <a:pt x="147" y="291"/>
                    <a:pt x="150" y="290"/>
                    <a:pt x="152" y="288"/>
                  </a:cubicBezTo>
                  <a:cubicBezTo>
                    <a:pt x="287" y="153"/>
                    <a:pt x="287" y="153"/>
                    <a:pt x="287" y="153"/>
                  </a:cubicBezTo>
                  <a:cubicBezTo>
                    <a:pt x="291" y="149"/>
                    <a:pt x="291" y="143"/>
                    <a:pt x="287" y="139"/>
                  </a:cubicBezTo>
                  <a:close/>
                </a:path>
              </a:pathLst>
            </a:custGeom>
            <a:solidFill>
              <a:srgbClr val="21517D"/>
            </a:solidFill>
            <a:ln w="9525" cap="rnd">
              <a:solidFill>
                <a:srgbClr val="21517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B05CED2-C71A-2A11-0A58-FACC40455F84}"/>
              </a:ext>
            </a:extLst>
          </p:cNvPr>
          <p:cNvGrpSpPr/>
          <p:nvPr/>
        </p:nvGrpSpPr>
        <p:grpSpPr>
          <a:xfrm>
            <a:off x="7978974" y="4611283"/>
            <a:ext cx="2295743" cy="92598"/>
            <a:chOff x="7134292" y="691616"/>
            <a:chExt cx="4606226" cy="185790"/>
          </a:xfrm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F0B3450C-C323-2861-5B0D-98281510742D}"/>
                </a:ext>
              </a:extLst>
            </p:cNvPr>
            <p:cNvSpPr/>
            <p:nvPr/>
          </p:nvSpPr>
          <p:spPr>
            <a:xfrm>
              <a:off x="713429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3DE95143-CE0F-78F5-DDFA-FA875FBD74A9}"/>
                </a:ext>
              </a:extLst>
            </p:cNvPr>
            <p:cNvSpPr/>
            <p:nvPr/>
          </p:nvSpPr>
          <p:spPr>
            <a:xfrm>
              <a:off x="723457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D3E3682A-1380-3C3D-F980-7B1F9EE649DA}"/>
                </a:ext>
              </a:extLst>
            </p:cNvPr>
            <p:cNvSpPr/>
            <p:nvPr/>
          </p:nvSpPr>
          <p:spPr>
            <a:xfrm>
              <a:off x="733486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0E803B9B-84AD-C9D6-6603-2AACDC145C1A}"/>
                </a:ext>
              </a:extLst>
            </p:cNvPr>
            <p:cNvSpPr/>
            <p:nvPr/>
          </p:nvSpPr>
          <p:spPr>
            <a:xfrm>
              <a:off x="743515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80DD3354-BCE0-BD7C-6C53-B78F4B5384C5}"/>
                </a:ext>
              </a:extLst>
            </p:cNvPr>
            <p:cNvSpPr/>
            <p:nvPr/>
          </p:nvSpPr>
          <p:spPr>
            <a:xfrm>
              <a:off x="753543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74F790B2-D11B-C5A8-4DEC-6219B0914E19}"/>
                </a:ext>
              </a:extLst>
            </p:cNvPr>
            <p:cNvSpPr/>
            <p:nvPr/>
          </p:nvSpPr>
          <p:spPr>
            <a:xfrm>
              <a:off x="763572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AC23C0CB-608F-D941-DC17-1B4656C53117}"/>
                </a:ext>
              </a:extLst>
            </p:cNvPr>
            <p:cNvSpPr/>
            <p:nvPr/>
          </p:nvSpPr>
          <p:spPr>
            <a:xfrm>
              <a:off x="773600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0C2EBB3C-8372-C467-813B-2B589FF7C68C}"/>
                </a:ext>
              </a:extLst>
            </p:cNvPr>
            <p:cNvSpPr/>
            <p:nvPr/>
          </p:nvSpPr>
          <p:spPr>
            <a:xfrm>
              <a:off x="783629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E4DEB09-F732-6940-B113-F92128D7678D}"/>
                </a:ext>
              </a:extLst>
            </p:cNvPr>
            <p:cNvSpPr/>
            <p:nvPr/>
          </p:nvSpPr>
          <p:spPr>
            <a:xfrm>
              <a:off x="793658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519658DD-C2AB-5264-1B12-CB1BC0EF5CFA}"/>
                </a:ext>
              </a:extLst>
            </p:cNvPr>
            <p:cNvSpPr/>
            <p:nvPr/>
          </p:nvSpPr>
          <p:spPr>
            <a:xfrm>
              <a:off x="803686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6A7FC7AE-8349-5B7E-948E-C88CC7EB4DCB}"/>
                </a:ext>
              </a:extLst>
            </p:cNvPr>
            <p:cNvSpPr/>
            <p:nvPr/>
          </p:nvSpPr>
          <p:spPr>
            <a:xfrm>
              <a:off x="813715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A4CB57EE-B782-ED33-3EB0-2AEFBEDDF67C}"/>
                </a:ext>
              </a:extLst>
            </p:cNvPr>
            <p:cNvSpPr/>
            <p:nvPr/>
          </p:nvSpPr>
          <p:spPr>
            <a:xfrm>
              <a:off x="823743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93A0ACF3-6401-CCCB-16D6-C972E89D0C3D}"/>
                </a:ext>
              </a:extLst>
            </p:cNvPr>
            <p:cNvSpPr/>
            <p:nvPr/>
          </p:nvSpPr>
          <p:spPr>
            <a:xfrm>
              <a:off x="833772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84F9C591-521C-E15C-B1D3-C50453E6ADEC}"/>
                </a:ext>
              </a:extLst>
            </p:cNvPr>
            <p:cNvSpPr/>
            <p:nvPr/>
          </p:nvSpPr>
          <p:spPr>
            <a:xfrm>
              <a:off x="843801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944319E-0088-278A-DEA0-B53191709055}"/>
                </a:ext>
              </a:extLst>
            </p:cNvPr>
            <p:cNvSpPr/>
            <p:nvPr/>
          </p:nvSpPr>
          <p:spPr>
            <a:xfrm>
              <a:off x="853829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12381D83-8B3E-C1DC-0033-2FA9CAF2C6BA}"/>
                </a:ext>
              </a:extLst>
            </p:cNvPr>
            <p:cNvSpPr/>
            <p:nvPr/>
          </p:nvSpPr>
          <p:spPr>
            <a:xfrm>
              <a:off x="863858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30995565-1518-7D1C-48B5-409C489C9551}"/>
                </a:ext>
              </a:extLst>
            </p:cNvPr>
            <p:cNvSpPr/>
            <p:nvPr/>
          </p:nvSpPr>
          <p:spPr>
            <a:xfrm>
              <a:off x="873886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B4CBFB33-9E3A-D29B-7355-50545EADB75D}"/>
                </a:ext>
              </a:extLst>
            </p:cNvPr>
            <p:cNvSpPr/>
            <p:nvPr/>
          </p:nvSpPr>
          <p:spPr>
            <a:xfrm>
              <a:off x="883915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144195A-FD17-2980-9100-053C0A06BBBB}"/>
                </a:ext>
              </a:extLst>
            </p:cNvPr>
            <p:cNvSpPr/>
            <p:nvPr/>
          </p:nvSpPr>
          <p:spPr>
            <a:xfrm>
              <a:off x="893944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C83B051-1D2E-6D81-E699-8C3E9A937C5C}"/>
                </a:ext>
              </a:extLst>
            </p:cNvPr>
            <p:cNvSpPr/>
            <p:nvPr/>
          </p:nvSpPr>
          <p:spPr>
            <a:xfrm>
              <a:off x="903972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DAE5783-8D06-A097-92FD-185F34F4EE74}"/>
                </a:ext>
              </a:extLst>
            </p:cNvPr>
            <p:cNvSpPr/>
            <p:nvPr/>
          </p:nvSpPr>
          <p:spPr>
            <a:xfrm>
              <a:off x="914001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946E15E6-B4D3-C44B-E878-53495BB30A97}"/>
                </a:ext>
              </a:extLst>
            </p:cNvPr>
            <p:cNvSpPr/>
            <p:nvPr/>
          </p:nvSpPr>
          <p:spPr>
            <a:xfrm>
              <a:off x="924029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2D562524-8CAD-2B06-4A79-15D00501D61A}"/>
                </a:ext>
              </a:extLst>
            </p:cNvPr>
            <p:cNvSpPr/>
            <p:nvPr/>
          </p:nvSpPr>
          <p:spPr>
            <a:xfrm>
              <a:off x="934058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A06D2748-C4F6-B5C3-1FFE-9A3673B8CC23}"/>
                </a:ext>
              </a:extLst>
            </p:cNvPr>
            <p:cNvSpPr/>
            <p:nvPr/>
          </p:nvSpPr>
          <p:spPr>
            <a:xfrm>
              <a:off x="944087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37B5E6C-2A67-BEAB-F455-B7B92E177667}"/>
                </a:ext>
              </a:extLst>
            </p:cNvPr>
            <p:cNvSpPr/>
            <p:nvPr/>
          </p:nvSpPr>
          <p:spPr>
            <a:xfrm>
              <a:off x="954115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86C3E0A-D011-4FB6-7F79-22482F75A87C}"/>
                </a:ext>
              </a:extLst>
            </p:cNvPr>
            <p:cNvSpPr/>
            <p:nvPr/>
          </p:nvSpPr>
          <p:spPr>
            <a:xfrm>
              <a:off x="964144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EF9C28A0-57BD-E20F-4865-1FE174C318F7}"/>
                </a:ext>
              </a:extLst>
            </p:cNvPr>
            <p:cNvSpPr/>
            <p:nvPr/>
          </p:nvSpPr>
          <p:spPr>
            <a:xfrm>
              <a:off x="974172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AF9B7CF-47B9-85C2-4F7A-1AE8DADA1DE2}"/>
                </a:ext>
              </a:extLst>
            </p:cNvPr>
            <p:cNvSpPr/>
            <p:nvPr/>
          </p:nvSpPr>
          <p:spPr>
            <a:xfrm>
              <a:off x="984201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7F3A1BB5-E2FE-183E-EBAB-F87E0EF6F83D}"/>
                </a:ext>
              </a:extLst>
            </p:cNvPr>
            <p:cNvSpPr/>
            <p:nvPr/>
          </p:nvSpPr>
          <p:spPr>
            <a:xfrm>
              <a:off x="994230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CD236BD-5F71-1C5E-0B6F-62758BE6AFCA}"/>
                </a:ext>
              </a:extLst>
            </p:cNvPr>
            <p:cNvSpPr/>
            <p:nvPr/>
          </p:nvSpPr>
          <p:spPr>
            <a:xfrm>
              <a:off x="1004258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F4434552-5F4E-EE8F-2E81-C169CADEEA8A}"/>
                </a:ext>
              </a:extLst>
            </p:cNvPr>
            <p:cNvSpPr/>
            <p:nvPr/>
          </p:nvSpPr>
          <p:spPr>
            <a:xfrm>
              <a:off x="1014287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66A264C-CCC8-D1A7-8F54-58F8FBD71A2C}"/>
                </a:ext>
              </a:extLst>
            </p:cNvPr>
            <p:cNvSpPr/>
            <p:nvPr/>
          </p:nvSpPr>
          <p:spPr>
            <a:xfrm>
              <a:off x="1024315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E3B0B82B-8A07-AAA4-BE9A-D8CAEFFA15BE}"/>
                </a:ext>
              </a:extLst>
            </p:cNvPr>
            <p:cNvSpPr/>
            <p:nvPr/>
          </p:nvSpPr>
          <p:spPr>
            <a:xfrm>
              <a:off x="1034344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0ED8B46D-D86A-C271-1EAC-6BA54F9DC82D}"/>
                </a:ext>
              </a:extLst>
            </p:cNvPr>
            <p:cNvSpPr/>
            <p:nvPr/>
          </p:nvSpPr>
          <p:spPr>
            <a:xfrm>
              <a:off x="1044373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EF94E768-E833-0EEF-118F-45C85EA01F6E}"/>
                </a:ext>
              </a:extLst>
            </p:cNvPr>
            <p:cNvSpPr/>
            <p:nvPr/>
          </p:nvSpPr>
          <p:spPr>
            <a:xfrm>
              <a:off x="1054401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6AB47B9-1AC1-1214-F16A-D89FD03B5C62}"/>
                </a:ext>
              </a:extLst>
            </p:cNvPr>
            <p:cNvSpPr/>
            <p:nvPr/>
          </p:nvSpPr>
          <p:spPr>
            <a:xfrm>
              <a:off x="1064430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63CD5B9F-B6D0-39BF-7801-3E0F2A935BEB}"/>
                </a:ext>
              </a:extLst>
            </p:cNvPr>
            <p:cNvSpPr/>
            <p:nvPr/>
          </p:nvSpPr>
          <p:spPr>
            <a:xfrm>
              <a:off x="1074458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1B5AE92F-A8C9-B3D8-E569-CB6630E49793}"/>
                </a:ext>
              </a:extLst>
            </p:cNvPr>
            <p:cNvSpPr/>
            <p:nvPr/>
          </p:nvSpPr>
          <p:spPr>
            <a:xfrm>
              <a:off x="108448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6530AC60-26BA-5C56-3E73-E3DCA88D0A03}"/>
                </a:ext>
              </a:extLst>
            </p:cNvPr>
            <p:cNvSpPr/>
            <p:nvPr/>
          </p:nvSpPr>
          <p:spPr>
            <a:xfrm>
              <a:off x="1094516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E5F5A536-E416-C430-AAEB-44C6B0F41364}"/>
                </a:ext>
              </a:extLst>
            </p:cNvPr>
            <p:cNvSpPr/>
            <p:nvPr/>
          </p:nvSpPr>
          <p:spPr>
            <a:xfrm>
              <a:off x="1104544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F0AAC333-46BE-9389-BBE1-9793E2F1668B}"/>
                </a:ext>
              </a:extLst>
            </p:cNvPr>
            <p:cNvSpPr/>
            <p:nvPr/>
          </p:nvSpPr>
          <p:spPr>
            <a:xfrm>
              <a:off x="1114573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AF536D7B-DBFE-B836-D4A5-43C8DFED89F8}"/>
                </a:ext>
              </a:extLst>
            </p:cNvPr>
            <p:cNvSpPr/>
            <p:nvPr/>
          </p:nvSpPr>
          <p:spPr>
            <a:xfrm>
              <a:off x="1124601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4F39FFC3-DA8B-BCF9-C687-354952D05E4F}"/>
                </a:ext>
              </a:extLst>
            </p:cNvPr>
            <p:cNvSpPr/>
            <p:nvPr/>
          </p:nvSpPr>
          <p:spPr>
            <a:xfrm>
              <a:off x="1134630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52E56769-C9A8-93FB-B250-5054361FCF67}"/>
                </a:ext>
              </a:extLst>
            </p:cNvPr>
            <p:cNvSpPr/>
            <p:nvPr/>
          </p:nvSpPr>
          <p:spPr>
            <a:xfrm>
              <a:off x="1144659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7340473-6969-D52D-E7D8-60D927EBF0BA}"/>
                </a:ext>
              </a:extLst>
            </p:cNvPr>
            <p:cNvSpPr/>
            <p:nvPr/>
          </p:nvSpPr>
          <p:spPr>
            <a:xfrm>
              <a:off x="1154687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B7C2670A-6BEF-C232-F10D-38440DE3DCEE}"/>
                </a:ext>
              </a:extLst>
            </p:cNvPr>
            <p:cNvSpPr/>
            <p:nvPr/>
          </p:nvSpPr>
          <p:spPr>
            <a:xfrm>
              <a:off x="116471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026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9AE1EB1-B706-F7C0-23A5-9C3919543C20}"/>
              </a:ext>
            </a:extLst>
          </p:cNvPr>
          <p:cNvGrpSpPr/>
          <p:nvPr/>
        </p:nvGrpSpPr>
        <p:grpSpPr>
          <a:xfrm>
            <a:off x="901295" y="1119677"/>
            <a:ext cx="10389410" cy="4822316"/>
            <a:chOff x="1277138" y="1135430"/>
            <a:chExt cx="9792534" cy="647034"/>
          </a:xfrm>
        </p:grpSpPr>
        <p:sp>
          <p:nvSpPr>
            <p:cNvPr id="6" name="矩形: 圆角 8">
              <a:extLst>
                <a:ext uri="{FF2B5EF4-FFF2-40B4-BE49-F238E27FC236}">
                  <a16:creationId xmlns:a16="http://schemas.microsoft.com/office/drawing/2014/main" id="{A0C67C52-100F-0ECA-47D2-940CE44A6034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6FA133DA-9140-A2C5-8DB2-77C878F90897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5809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翻转课堂的实践与常见误区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3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FDA98A-3364-ED64-B64F-555A6DFF74B5}"/>
              </a:ext>
            </a:extLst>
          </p:cNvPr>
          <p:cNvSpPr txBox="1"/>
          <p:nvPr/>
        </p:nvSpPr>
        <p:spPr>
          <a:xfrm>
            <a:off x="1234440" y="2120650"/>
            <a:ext cx="9608820" cy="81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为了实施“翻转课堂”，很多人将主要的精力都放在了视频的制作上，这其实也是一个误区。视频自然重要，但比视频更加重要的是如何支配课堂上多出来的这些时间。</a:t>
            </a: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6337B1A-99A6-58C2-3A42-5F71044F23DE}"/>
              </a:ext>
            </a:extLst>
          </p:cNvPr>
          <p:cNvSpPr/>
          <p:nvPr/>
        </p:nvSpPr>
        <p:spPr>
          <a:xfrm>
            <a:off x="770871" y="1356360"/>
            <a:ext cx="6056650" cy="582168"/>
          </a:xfrm>
          <a:prstGeom prst="homePlate">
            <a:avLst>
              <a:gd name="adj" fmla="val 33607"/>
            </a:avLst>
          </a:prstGeom>
          <a:gradFill flip="none" rotWithShape="1">
            <a:gsLst>
              <a:gs pos="0">
                <a:srgbClr val="C71515"/>
              </a:gs>
              <a:gs pos="100000">
                <a:srgbClr val="8F0B0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6E1E013F-0FF1-6087-710F-E2FDF0ABC839}"/>
              </a:ext>
            </a:extLst>
          </p:cNvPr>
          <p:cNvSpPr/>
          <p:nvPr/>
        </p:nvSpPr>
        <p:spPr>
          <a:xfrm>
            <a:off x="770869" y="1245870"/>
            <a:ext cx="130425" cy="110490"/>
          </a:xfrm>
          <a:prstGeom prst="triangle">
            <a:avLst>
              <a:gd name="adj" fmla="val 100000"/>
            </a:avLst>
          </a:prstGeom>
          <a:solidFill>
            <a:srgbClr val="8F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9D225A-4E95-859E-2063-4EAB3A404E55}"/>
              </a:ext>
            </a:extLst>
          </p:cNvPr>
          <p:cNvSpPr txBox="1"/>
          <p:nvPr/>
        </p:nvSpPr>
        <p:spPr>
          <a:xfrm>
            <a:off x="1017730" y="1416611"/>
            <a:ext cx="3871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一、抓住翻转课堂的关键点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832D78A-BDF9-5453-069A-7281097C46A4}"/>
              </a:ext>
            </a:extLst>
          </p:cNvPr>
          <p:cNvSpPr txBox="1"/>
          <p:nvPr/>
        </p:nvSpPr>
        <p:spPr>
          <a:xfrm>
            <a:off x="1234440" y="3749237"/>
            <a:ext cx="4861560" cy="156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5000"/>
              </a:lnSpc>
            </a:pPr>
            <a:r>
              <a:rPr lang="zh-CN" altLang="en-US" b="1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课堂的对话和讨论，需要教师做出精心的准备和细致的观察，真正做到因材施教。</a:t>
            </a:r>
            <a:endParaRPr lang="en-US" altLang="zh-CN" b="1" dirty="0">
              <a:solidFill>
                <a:srgbClr val="2E72B0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algn="just">
              <a:lnSpc>
                <a:spcPct val="135000"/>
              </a:lnSpc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“翻转课堂”之所以成功，是因为课堂讨论所带来的学生“吸收内化</a:t>
            </a:r>
            <a:r>
              <a:rPr lang="en-US" altLang="zh-CN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"</a:t>
            </a: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学习过程效益的提升。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BDCCCD8-1E41-47A3-9F22-9D842C6B85C9}"/>
              </a:ext>
            </a:extLst>
          </p:cNvPr>
          <p:cNvGrpSpPr/>
          <p:nvPr/>
        </p:nvGrpSpPr>
        <p:grpSpPr>
          <a:xfrm>
            <a:off x="1355726" y="3218210"/>
            <a:ext cx="531027" cy="531027"/>
            <a:chOff x="10356851" y="5648326"/>
            <a:chExt cx="652463" cy="652463"/>
          </a:xfrm>
        </p:grpSpPr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F36A7183-F6EF-8EDE-84CF-0F97B532D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851" y="5648326"/>
              <a:ext cx="652463" cy="652463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42DA4449-7F56-5401-AC90-D2310A769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9726" y="5822951"/>
              <a:ext cx="509588" cy="477838"/>
            </a:xfrm>
            <a:custGeom>
              <a:avLst/>
              <a:gdLst>
                <a:gd name="T0" fmla="*/ 151 w 200"/>
                <a:gd name="T1" fmla="*/ 0 h 188"/>
                <a:gd name="T2" fmla="*/ 0 w 200"/>
                <a:gd name="T3" fmla="*/ 116 h 188"/>
                <a:gd name="T4" fmla="*/ 32 w 200"/>
                <a:gd name="T5" fmla="*/ 149 h 188"/>
                <a:gd name="T6" fmla="*/ 29 w 200"/>
                <a:gd name="T7" fmla="*/ 152 h 188"/>
                <a:gd name="T8" fmla="*/ 65 w 200"/>
                <a:gd name="T9" fmla="*/ 188 h 188"/>
                <a:gd name="T10" fmla="*/ 72 w 200"/>
                <a:gd name="T11" fmla="*/ 188 h 188"/>
                <a:gd name="T12" fmla="*/ 200 w 200"/>
                <a:gd name="T13" fmla="*/ 60 h 188"/>
                <a:gd name="T14" fmla="*/ 199 w 200"/>
                <a:gd name="T15" fmla="*/ 48 h 188"/>
                <a:gd name="T16" fmla="*/ 151 w 20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188">
                  <a:moveTo>
                    <a:pt x="151" y="0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5" y="188"/>
                    <a:pt x="65" y="188"/>
                    <a:pt x="65" y="188"/>
                  </a:cubicBezTo>
                  <a:cubicBezTo>
                    <a:pt x="68" y="188"/>
                    <a:pt x="70" y="188"/>
                    <a:pt x="72" y="188"/>
                  </a:cubicBezTo>
                  <a:cubicBezTo>
                    <a:pt x="143" y="188"/>
                    <a:pt x="200" y="131"/>
                    <a:pt x="200" y="60"/>
                  </a:cubicBezTo>
                  <a:cubicBezTo>
                    <a:pt x="200" y="56"/>
                    <a:pt x="200" y="52"/>
                    <a:pt x="199" y="48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2151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9280157-1013-8C7D-3654-F8A581583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9726" y="5822951"/>
              <a:ext cx="384175" cy="387350"/>
            </a:xfrm>
            <a:custGeom>
              <a:avLst/>
              <a:gdLst>
                <a:gd name="T0" fmla="*/ 242 w 242"/>
                <a:gd name="T1" fmla="*/ 0 h 244"/>
                <a:gd name="T2" fmla="*/ 0 w 242"/>
                <a:gd name="T3" fmla="*/ 0 h 244"/>
                <a:gd name="T4" fmla="*/ 0 w 242"/>
                <a:gd name="T5" fmla="*/ 186 h 244"/>
                <a:gd name="T6" fmla="*/ 47 w 242"/>
                <a:gd name="T7" fmla="*/ 186 h 244"/>
                <a:gd name="T8" fmla="*/ 47 w 242"/>
                <a:gd name="T9" fmla="*/ 244 h 244"/>
                <a:gd name="T10" fmla="*/ 138 w 242"/>
                <a:gd name="T11" fmla="*/ 186 h 244"/>
                <a:gd name="T12" fmla="*/ 242 w 242"/>
                <a:gd name="T13" fmla="*/ 186 h 244"/>
                <a:gd name="T14" fmla="*/ 242 w 242"/>
                <a:gd name="T1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244">
                  <a:moveTo>
                    <a:pt x="242" y="0"/>
                  </a:moveTo>
                  <a:lnTo>
                    <a:pt x="0" y="0"/>
                  </a:lnTo>
                  <a:lnTo>
                    <a:pt x="0" y="186"/>
                  </a:lnTo>
                  <a:lnTo>
                    <a:pt x="47" y="186"/>
                  </a:lnTo>
                  <a:lnTo>
                    <a:pt x="47" y="244"/>
                  </a:lnTo>
                  <a:lnTo>
                    <a:pt x="138" y="186"/>
                  </a:lnTo>
                  <a:lnTo>
                    <a:pt x="242" y="186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A061F598-5D82-A741-7D06-AF685055A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9101" y="5946776"/>
              <a:ext cx="58738" cy="58738"/>
            </a:xfrm>
            <a:prstGeom prst="ellipse">
              <a:avLst/>
            </a:prstGeom>
            <a:solidFill>
              <a:srgbClr val="2151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141A3962-8CDA-8AC9-51D7-4871E8E67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238" y="5946776"/>
              <a:ext cx="58738" cy="58738"/>
            </a:xfrm>
            <a:prstGeom prst="ellipse">
              <a:avLst/>
            </a:prstGeom>
            <a:solidFill>
              <a:srgbClr val="2151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54DC85AD-CA49-EB93-F637-571D5D318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7376" y="5946776"/>
              <a:ext cx="58738" cy="58738"/>
            </a:xfrm>
            <a:prstGeom prst="ellipse">
              <a:avLst/>
            </a:prstGeom>
            <a:solidFill>
              <a:srgbClr val="2151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C5DA1EE-D206-1DB4-B59B-6011B696D629}"/>
              </a:ext>
            </a:extLst>
          </p:cNvPr>
          <p:cNvCxnSpPr/>
          <p:nvPr/>
        </p:nvCxnSpPr>
        <p:spPr>
          <a:xfrm>
            <a:off x="1886753" y="3675591"/>
            <a:ext cx="4209247" cy="0"/>
          </a:xfrm>
          <a:prstGeom prst="line">
            <a:avLst/>
          </a:prstGeom>
          <a:ln w="19050">
            <a:solidFill>
              <a:srgbClr val="2E72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Group of kids studying at school">
            <a:extLst>
              <a:ext uri="{FF2B5EF4-FFF2-40B4-BE49-F238E27FC236}">
                <a16:creationId xmlns:a16="http://schemas.microsoft.com/office/drawing/2014/main" id="{5E0B81D1-81A6-9528-F40C-A36C67ECD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1"/>
          <a:stretch/>
        </p:blipFill>
        <p:spPr bwMode="auto">
          <a:xfrm>
            <a:off x="6629400" y="3230110"/>
            <a:ext cx="4090591" cy="248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50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9AE1EB1-B706-F7C0-23A5-9C3919543C20}"/>
              </a:ext>
            </a:extLst>
          </p:cNvPr>
          <p:cNvGrpSpPr/>
          <p:nvPr/>
        </p:nvGrpSpPr>
        <p:grpSpPr>
          <a:xfrm>
            <a:off x="901295" y="1119677"/>
            <a:ext cx="10389410" cy="4822316"/>
            <a:chOff x="1277138" y="1135430"/>
            <a:chExt cx="9792534" cy="647034"/>
          </a:xfrm>
        </p:grpSpPr>
        <p:sp>
          <p:nvSpPr>
            <p:cNvPr id="6" name="矩形: 圆角 8">
              <a:extLst>
                <a:ext uri="{FF2B5EF4-FFF2-40B4-BE49-F238E27FC236}">
                  <a16:creationId xmlns:a16="http://schemas.microsoft.com/office/drawing/2014/main" id="{A0C67C52-100F-0ECA-47D2-940CE44A6034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6FA133DA-9140-A2C5-8DB2-77C878F90897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5809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翻转课堂的实践与常见误区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3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E6337B1A-99A6-58C2-3A42-5F71044F23DE}"/>
              </a:ext>
            </a:extLst>
          </p:cNvPr>
          <p:cNvSpPr/>
          <p:nvPr/>
        </p:nvSpPr>
        <p:spPr>
          <a:xfrm>
            <a:off x="770871" y="1356360"/>
            <a:ext cx="6056650" cy="582168"/>
          </a:xfrm>
          <a:prstGeom prst="homePlate">
            <a:avLst>
              <a:gd name="adj" fmla="val 33607"/>
            </a:avLst>
          </a:prstGeom>
          <a:gradFill flip="none" rotWithShape="1">
            <a:gsLst>
              <a:gs pos="0">
                <a:srgbClr val="C71515"/>
              </a:gs>
              <a:gs pos="100000">
                <a:srgbClr val="8F0B0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6E1E013F-0FF1-6087-710F-E2FDF0ABC839}"/>
              </a:ext>
            </a:extLst>
          </p:cNvPr>
          <p:cNvSpPr/>
          <p:nvPr/>
        </p:nvSpPr>
        <p:spPr>
          <a:xfrm>
            <a:off x="770869" y="1245870"/>
            <a:ext cx="130425" cy="110490"/>
          </a:xfrm>
          <a:prstGeom prst="triangle">
            <a:avLst>
              <a:gd name="adj" fmla="val 100000"/>
            </a:avLst>
          </a:prstGeom>
          <a:solidFill>
            <a:srgbClr val="8F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9D225A-4E95-859E-2063-4EAB3A404E55}"/>
              </a:ext>
            </a:extLst>
          </p:cNvPr>
          <p:cNvSpPr txBox="1"/>
          <p:nvPr/>
        </p:nvSpPr>
        <p:spPr>
          <a:xfrm>
            <a:off x="1017730" y="1416611"/>
            <a:ext cx="3871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二、做好角色转换</a:t>
            </a:r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32331DE7-BF45-8164-CE0F-D083E00AC13C}"/>
              </a:ext>
            </a:extLst>
          </p:cNvPr>
          <p:cNvSpPr/>
          <p:nvPr/>
        </p:nvSpPr>
        <p:spPr>
          <a:xfrm>
            <a:off x="1514475" y="3050381"/>
            <a:ext cx="9129714" cy="2357439"/>
          </a:xfrm>
          <a:custGeom>
            <a:avLst/>
            <a:gdLst/>
            <a:ahLst/>
            <a:cxnLst/>
            <a:rect l="0" t="0" r="0" b="0"/>
            <a:pathLst>
              <a:path w="9129714" h="2357439">
                <a:moveTo>
                  <a:pt x="914400" y="0"/>
                </a:moveTo>
                <a:lnTo>
                  <a:pt x="9002713" y="0"/>
                </a:lnTo>
                <a:cubicBezTo>
                  <a:pt x="9072818" y="0"/>
                  <a:pt x="9129713" y="56896"/>
                  <a:pt x="9129713" y="127000"/>
                </a:cubicBezTo>
                <a:lnTo>
                  <a:pt x="9129713" y="64294"/>
                </a:lnTo>
                <a:lnTo>
                  <a:pt x="9129713" y="2230438"/>
                </a:lnTo>
                <a:cubicBezTo>
                  <a:pt x="9129713" y="2300542"/>
                  <a:pt x="9072818" y="2357438"/>
                  <a:pt x="9002713" y="2357438"/>
                </a:cubicBezTo>
                <a:lnTo>
                  <a:pt x="0" y="2357438"/>
                </a:lnTo>
              </a:path>
            </a:pathLst>
          </a:custGeom>
          <a:noFill/>
          <a:ln w="28575">
            <a:solidFill>
              <a:srgbClr val="2E72B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3897DEE-51BB-93AC-37CB-29EF5C960439}"/>
              </a:ext>
            </a:extLst>
          </p:cNvPr>
          <p:cNvGrpSpPr/>
          <p:nvPr/>
        </p:nvGrpSpPr>
        <p:grpSpPr>
          <a:xfrm>
            <a:off x="3286057" y="2931290"/>
            <a:ext cx="3047405" cy="905110"/>
            <a:chOff x="3286057" y="3052736"/>
            <a:chExt cx="3047405" cy="90511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E85E0B-531B-62A6-A597-82C3473AA903}"/>
                </a:ext>
              </a:extLst>
            </p:cNvPr>
            <p:cNvGrpSpPr/>
            <p:nvPr/>
          </p:nvGrpSpPr>
          <p:grpSpPr>
            <a:xfrm flipV="1">
              <a:off x="4654918" y="3052736"/>
              <a:ext cx="234074" cy="234074"/>
              <a:chOff x="1206779" y="2874645"/>
              <a:chExt cx="234074" cy="234074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907262C-E878-1D44-BB1D-22BAF2D7A2D1}"/>
                  </a:ext>
                </a:extLst>
              </p:cNvPr>
              <p:cNvSpPr/>
              <p:nvPr/>
            </p:nvSpPr>
            <p:spPr>
              <a:xfrm flipV="1">
                <a:off x="1206779" y="2874645"/>
                <a:ext cx="234074" cy="234074"/>
              </a:xfrm>
              <a:prstGeom prst="ellipse">
                <a:avLst/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 w="25400">
                <a:solidFill>
                  <a:srgbClr val="ED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等腰三角形 21">
                <a:extLst>
                  <a:ext uri="{FF2B5EF4-FFF2-40B4-BE49-F238E27FC236}">
                    <a16:creationId xmlns:a16="http://schemas.microsoft.com/office/drawing/2014/main" id="{C30F64D5-B4C8-9510-622E-0952B6599661}"/>
                  </a:ext>
                </a:extLst>
              </p:cNvPr>
              <p:cNvSpPr/>
              <p:nvPr/>
            </p:nvSpPr>
            <p:spPr>
              <a:xfrm>
                <a:off x="1260836" y="2919232"/>
                <a:ext cx="125959" cy="1085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78ED186-4030-E1FD-2CCA-93647E990824}"/>
                </a:ext>
              </a:extLst>
            </p:cNvPr>
            <p:cNvSpPr txBox="1"/>
            <p:nvPr/>
          </p:nvSpPr>
          <p:spPr>
            <a:xfrm>
              <a:off x="3286057" y="3373071"/>
              <a:ext cx="304740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从传统的圣人角色</a:t>
              </a:r>
              <a:endParaRPr lang="en-US" altLang="zh-CN" sz="1600" dirty="0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algn="ctr"/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转变成导师；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C49EB42-403F-060D-C530-4F394B37EE9A}"/>
              </a:ext>
            </a:extLst>
          </p:cNvPr>
          <p:cNvGrpSpPr/>
          <p:nvPr/>
        </p:nvGrpSpPr>
        <p:grpSpPr>
          <a:xfrm flipV="1">
            <a:off x="8094558" y="2949653"/>
            <a:ext cx="234074" cy="234074"/>
            <a:chOff x="1206779" y="2874645"/>
            <a:chExt cx="234074" cy="234074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899DAB6-B12D-05C9-B115-FE4EFEFEE62A}"/>
                </a:ext>
              </a:extLst>
            </p:cNvPr>
            <p:cNvSpPr/>
            <p:nvPr/>
          </p:nvSpPr>
          <p:spPr>
            <a:xfrm flipV="1">
              <a:off x="1206779" y="2874645"/>
              <a:ext cx="234074" cy="234074"/>
            </a:xfrm>
            <a:prstGeom prst="ellipse">
              <a:avLst/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6200000" scaled="1"/>
              <a:tileRect/>
            </a:gradFill>
            <a:ln w="25400">
              <a:solidFill>
                <a:srgbClr val="EDF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AF8F401A-2629-320B-8737-7619C19871D9}"/>
                </a:ext>
              </a:extLst>
            </p:cNvPr>
            <p:cNvSpPr/>
            <p:nvPr/>
          </p:nvSpPr>
          <p:spPr>
            <a:xfrm>
              <a:off x="1260836" y="2919232"/>
              <a:ext cx="125959" cy="10858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B158757A-FA81-03C1-B760-DCF618CD58D1}"/>
              </a:ext>
            </a:extLst>
          </p:cNvPr>
          <p:cNvSpPr txBox="1"/>
          <p:nvPr/>
        </p:nvSpPr>
        <p:spPr>
          <a:xfrm>
            <a:off x="6067424" y="3266545"/>
            <a:ext cx="4568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更加突出学习的主体性和必要的主动性，因为如果没有一定的主动性，翻转课堂中的学习无法进行，必须需要学生的主动操作和主动思考；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012C0A3-C42C-660A-0FFF-1C1624C2B33F}"/>
              </a:ext>
            </a:extLst>
          </p:cNvPr>
          <p:cNvGrpSpPr/>
          <p:nvPr/>
        </p:nvGrpSpPr>
        <p:grpSpPr>
          <a:xfrm>
            <a:off x="315195" y="4336573"/>
            <a:ext cx="8837907" cy="1580477"/>
            <a:chOff x="315195" y="2139188"/>
            <a:chExt cx="8837907" cy="1580477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266D32E-70EE-E8CC-4239-BC828A21E5A4}"/>
                </a:ext>
              </a:extLst>
            </p:cNvPr>
            <p:cNvGrpSpPr/>
            <p:nvPr/>
          </p:nvGrpSpPr>
          <p:grpSpPr>
            <a:xfrm flipV="1">
              <a:off x="4654918" y="3052736"/>
              <a:ext cx="234074" cy="234074"/>
              <a:chOff x="1206779" y="2874645"/>
              <a:chExt cx="234074" cy="234074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AA742B44-0292-0367-6B06-8329CAA005C7}"/>
                  </a:ext>
                </a:extLst>
              </p:cNvPr>
              <p:cNvSpPr/>
              <p:nvPr/>
            </p:nvSpPr>
            <p:spPr>
              <a:xfrm flipV="1">
                <a:off x="1206779" y="2874645"/>
                <a:ext cx="234074" cy="234074"/>
              </a:xfrm>
              <a:prstGeom prst="ellipse">
                <a:avLst/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 w="25400">
                <a:solidFill>
                  <a:srgbClr val="ED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C09AFC6C-9B33-58A2-A95F-B052ED70C40A}"/>
                  </a:ext>
                </a:extLst>
              </p:cNvPr>
              <p:cNvSpPr/>
              <p:nvPr/>
            </p:nvSpPr>
            <p:spPr>
              <a:xfrm>
                <a:off x="1260836" y="2919232"/>
                <a:ext cx="125959" cy="1085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1F1A825-723B-F6C1-706B-502371682E53}"/>
                </a:ext>
              </a:extLst>
            </p:cNvPr>
            <p:cNvSpPr txBox="1"/>
            <p:nvPr/>
          </p:nvSpPr>
          <p:spPr>
            <a:xfrm>
              <a:off x="1852772" y="3350333"/>
              <a:ext cx="576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家长的角色转变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E8FCD24-8AA4-F692-97FE-546E89A2398F}"/>
                </a:ext>
              </a:extLst>
            </p:cNvPr>
            <p:cNvSpPr txBox="1"/>
            <p:nvPr/>
          </p:nvSpPr>
          <p:spPr>
            <a:xfrm>
              <a:off x="315195" y="2139188"/>
              <a:ext cx="88379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家长在传统的教育思想体系下很难接受新型学习模式，在此过程中，</a:t>
              </a:r>
              <a:endParaRPr lang="en-US" altLang="zh-CN" sz="1600" dirty="0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algn="ctr"/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要加强翻转课堂学习的宣传工作，让家长也能够理解新型教育方式，</a:t>
              </a:r>
              <a:endParaRPr lang="en-US" altLang="zh-CN" sz="1600" dirty="0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algn="ctr"/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从而营造良好的学习环境和。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B82F9690-D9A5-BDB2-BD0C-661A805C0C7D}"/>
              </a:ext>
            </a:extLst>
          </p:cNvPr>
          <p:cNvSpPr txBox="1"/>
          <p:nvPr/>
        </p:nvSpPr>
        <p:spPr>
          <a:xfrm>
            <a:off x="3890988" y="2489275"/>
            <a:ext cx="1786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教师的角色</a:t>
            </a:r>
            <a:endParaRPr lang="en-US" altLang="zh-CN" b="1" dirty="0">
              <a:solidFill>
                <a:srgbClr val="2E72B0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B58C9C7-B6AC-FDED-A272-7DB884E00FF3}"/>
              </a:ext>
            </a:extLst>
          </p:cNvPr>
          <p:cNvSpPr txBox="1"/>
          <p:nvPr/>
        </p:nvSpPr>
        <p:spPr>
          <a:xfrm>
            <a:off x="7305453" y="2484434"/>
            <a:ext cx="1786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学生的角色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FE83388-18C8-1F3B-928A-FD241C8A2A28}"/>
              </a:ext>
            </a:extLst>
          </p:cNvPr>
          <p:cNvGrpSpPr/>
          <p:nvPr/>
        </p:nvGrpSpPr>
        <p:grpSpPr>
          <a:xfrm>
            <a:off x="1207294" y="2297501"/>
            <a:ext cx="1339454" cy="1342720"/>
            <a:chOff x="8320088" y="1571626"/>
            <a:chExt cx="650876" cy="652463"/>
          </a:xfrm>
        </p:grpSpPr>
        <p:sp>
          <p:nvSpPr>
            <p:cNvPr id="7" name="Freeform 30">
              <a:extLst>
                <a:ext uri="{FF2B5EF4-FFF2-40B4-BE49-F238E27FC236}">
                  <a16:creationId xmlns:a16="http://schemas.microsoft.com/office/drawing/2014/main" id="{7B031C2D-3EF6-55FB-192C-A865EDEAA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0088" y="1571626"/>
              <a:ext cx="650875" cy="652463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226">
              <a:extLst>
                <a:ext uri="{FF2B5EF4-FFF2-40B4-BE49-F238E27FC236}">
                  <a16:creationId xmlns:a16="http://schemas.microsoft.com/office/drawing/2014/main" id="{76BFD5C3-000F-121A-6F2B-9E4519EED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6" y="1716088"/>
              <a:ext cx="515938" cy="508000"/>
            </a:xfrm>
            <a:custGeom>
              <a:avLst/>
              <a:gdLst>
                <a:gd name="T0" fmla="*/ 135 w 203"/>
                <a:gd name="T1" fmla="*/ 0 h 199"/>
                <a:gd name="T2" fmla="*/ 109 w 203"/>
                <a:gd name="T3" fmla="*/ 33 h 199"/>
                <a:gd name="T4" fmla="*/ 82 w 203"/>
                <a:gd name="T5" fmla="*/ 6 h 199"/>
                <a:gd name="T6" fmla="*/ 32 w 203"/>
                <a:gd name="T7" fmla="*/ 29 h 199"/>
                <a:gd name="T8" fmla="*/ 0 w 203"/>
                <a:gd name="T9" fmla="*/ 88 h 199"/>
                <a:gd name="T10" fmla="*/ 37 w 203"/>
                <a:gd name="T11" fmla="*/ 124 h 199"/>
                <a:gd name="T12" fmla="*/ 15 w 203"/>
                <a:gd name="T13" fmla="*/ 152 h 199"/>
                <a:gd name="T14" fmla="*/ 62 w 203"/>
                <a:gd name="T15" fmla="*/ 198 h 199"/>
                <a:gd name="T16" fmla="*/ 75 w 203"/>
                <a:gd name="T17" fmla="*/ 199 h 199"/>
                <a:gd name="T18" fmla="*/ 203 w 203"/>
                <a:gd name="T19" fmla="*/ 71 h 199"/>
                <a:gd name="T20" fmla="*/ 203 w 203"/>
                <a:gd name="T21" fmla="*/ 68 h 199"/>
                <a:gd name="T22" fmla="*/ 135 w 203"/>
                <a:gd name="T2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99">
                  <a:moveTo>
                    <a:pt x="135" y="0"/>
                  </a:moveTo>
                  <a:cubicBezTo>
                    <a:pt x="109" y="33"/>
                    <a:pt x="109" y="33"/>
                    <a:pt x="109" y="33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6" y="199"/>
                    <a:pt x="71" y="199"/>
                    <a:pt x="75" y="199"/>
                  </a:cubicBezTo>
                  <a:cubicBezTo>
                    <a:pt x="146" y="199"/>
                    <a:pt x="203" y="142"/>
                    <a:pt x="203" y="71"/>
                  </a:cubicBezTo>
                  <a:cubicBezTo>
                    <a:pt x="203" y="70"/>
                    <a:pt x="203" y="69"/>
                    <a:pt x="203" y="68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2151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227">
              <a:extLst>
                <a:ext uri="{FF2B5EF4-FFF2-40B4-BE49-F238E27FC236}">
                  <a16:creationId xmlns:a16="http://schemas.microsoft.com/office/drawing/2014/main" id="{77EF2170-C873-209C-23B8-F3CCD2E01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851" y="1716088"/>
              <a:ext cx="346075" cy="223838"/>
            </a:xfrm>
            <a:custGeom>
              <a:avLst/>
              <a:gdLst>
                <a:gd name="T0" fmla="*/ 23 w 136"/>
                <a:gd name="T1" fmla="*/ 76 h 88"/>
                <a:gd name="T2" fmla="*/ 28 w 136"/>
                <a:gd name="T3" fmla="*/ 55 h 88"/>
                <a:gd name="T4" fmla="*/ 39 w 136"/>
                <a:gd name="T5" fmla="*/ 39 h 88"/>
                <a:gd name="T6" fmla="*/ 56 w 136"/>
                <a:gd name="T7" fmla="*/ 27 h 88"/>
                <a:gd name="T8" fmla="*/ 76 w 136"/>
                <a:gd name="T9" fmla="*/ 23 h 88"/>
                <a:gd name="T10" fmla="*/ 96 w 136"/>
                <a:gd name="T11" fmla="*/ 27 h 88"/>
                <a:gd name="T12" fmla="*/ 104 w 136"/>
                <a:gd name="T13" fmla="*/ 32 h 88"/>
                <a:gd name="T14" fmla="*/ 89 w 136"/>
                <a:gd name="T15" fmla="*/ 46 h 88"/>
                <a:gd name="T16" fmla="*/ 136 w 136"/>
                <a:gd name="T17" fmla="*/ 46 h 88"/>
                <a:gd name="T18" fmla="*/ 136 w 136"/>
                <a:gd name="T19" fmla="*/ 0 h 88"/>
                <a:gd name="T20" fmla="*/ 121 w 136"/>
                <a:gd name="T21" fmla="*/ 15 h 88"/>
                <a:gd name="T22" fmla="*/ 76 w 136"/>
                <a:gd name="T23" fmla="*/ 0 h 88"/>
                <a:gd name="T24" fmla="*/ 0 w 136"/>
                <a:gd name="T25" fmla="*/ 76 h 88"/>
                <a:gd name="T26" fmla="*/ 1 w 136"/>
                <a:gd name="T27" fmla="*/ 88 h 88"/>
                <a:gd name="T28" fmla="*/ 25 w 136"/>
                <a:gd name="T29" fmla="*/ 88 h 88"/>
                <a:gd name="T30" fmla="*/ 23 w 136"/>
                <a:gd name="T31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88">
                  <a:moveTo>
                    <a:pt x="23" y="76"/>
                  </a:moveTo>
                  <a:cubicBezTo>
                    <a:pt x="23" y="69"/>
                    <a:pt x="25" y="62"/>
                    <a:pt x="28" y="55"/>
                  </a:cubicBezTo>
                  <a:cubicBezTo>
                    <a:pt x="30" y="49"/>
                    <a:pt x="34" y="44"/>
                    <a:pt x="39" y="39"/>
                  </a:cubicBezTo>
                  <a:cubicBezTo>
                    <a:pt x="44" y="34"/>
                    <a:pt x="49" y="30"/>
                    <a:pt x="56" y="27"/>
                  </a:cubicBezTo>
                  <a:cubicBezTo>
                    <a:pt x="62" y="25"/>
                    <a:pt x="69" y="23"/>
                    <a:pt x="76" y="23"/>
                  </a:cubicBezTo>
                  <a:cubicBezTo>
                    <a:pt x="83" y="23"/>
                    <a:pt x="90" y="25"/>
                    <a:pt x="96" y="27"/>
                  </a:cubicBezTo>
                  <a:cubicBezTo>
                    <a:pt x="99" y="29"/>
                    <a:pt x="102" y="30"/>
                    <a:pt x="104" y="32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08" y="6"/>
                    <a:pt x="93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80"/>
                    <a:pt x="0" y="84"/>
                    <a:pt x="1" y="88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4" y="84"/>
                    <a:pt x="23" y="80"/>
                    <a:pt x="23" y="76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228">
              <a:extLst>
                <a:ext uri="{FF2B5EF4-FFF2-40B4-BE49-F238E27FC236}">
                  <a16:creationId xmlns:a16="http://schemas.microsoft.com/office/drawing/2014/main" id="{65384F74-93DE-4002-B561-EAC5F1100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6" y="1879601"/>
              <a:ext cx="346075" cy="223838"/>
            </a:xfrm>
            <a:custGeom>
              <a:avLst/>
              <a:gdLst>
                <a:gd name="T0" fmla="*/ 135 w 136"/>
                <a:gd name="T1" fmla="*/ 0 h 88"/>
                <a:gd name="T2" fmla="*/ 111 w 136"/>
                <a:gd name="T3" fmla="*/ 0 h 88"/>
                <a:gd name="T4" fmla="*/ 113 w 136"/>
                <a:gd name="T5" fmla="*/ 12 h 88"/>
                <a:gd name="T6" fmla="*/ 108 w 136"/>
                <a:gd name="T7" fmla="*/ 32 h 88"/>
                <a:gd name="T8" fmla="*/ 97 w 136"/>
                <a:gd name="T9" fmla="*/ 49 h 88"/>
                <a:gd name="T10" fmla="*/ 80 w 136"/>
                <a:gd name="T11" fmla="*/ 60 h 88"/>
                <a:gd name="T12" fmla="*/ 60 w 136"/>
                <a:gd name="T13" fmla="*/ 64 h 88"/>
                <a:gd name="T14" fmla="*/ 40 w 136"/>
                <a:gd name="T15" fmla="*/ 60 h 88"/>
                <a:gd name="T16" fmla="*/ 32 w 136"/>
                <a:gd name="T17" fmla="*/ 56 h 88"/>
                <a:gd name="T18" fmla="*/ 46 w 136"/>
                <a:gd name="T19" fmla="*/ 41 h 88"/>
                <a:gd name="T20" fmla="*/ 0 w 136"/>
                <a:gd name="T21" fmla="*/ 41 h 88"/>
                <a:gd name="T22" fmla="*/ 0 w 136"/>
                <a:gd name="T23" fmla="*/ 88 h 88"/>
                <a:gd name="T24" fmla="*/ 15 w 136"/>
                <a:gd name="T25" fmla="*/ 73 h 88"/>
                <a:gd name="T26" fmla="*/ 60 w 136"/>
                <a:gd name="T27" fmla="*/ 88 h 88"/>
                <a:gd name="T28" fmla="*/ 136 w 136"/>
                <a:gd name="T29" fmla="*/ 12 h 88"/>
                <a:gd name="T30" fmla="*/ 135 w 136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88">
                  <a:moveTo>
                    <a:pt x="13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2" y="4"/>
                    <a:pt x="113" y="8"/>
                    <a:pt x="113" y="12"/>
                  </a:cubicBezTo>
                  <a:cubicBezTo>
                    <a:pt x="113" y="19"/>
                    <a:pt x="111" y="26"/>
                    <a:pt x="108" y="32"/>
                  </a:cubicBezTo>
                  <a:cubicBezTo>
                    <a:pt x="106" y="39"/>
                    <a:pt x="102" y="44"/>
                    <a:pt x="97" y="49"/>
                  </a:cubicBezTo>
                  <a:cubicBezTo>
                    <a:pt x="92" y="54"/>
                    <a:pt x="87" y="58"/>
                    <a:pt x="80" y="60"/>
                  </a:cubicBezTo>
                  <a:cubicBezTo>
                    <a:pt x="74" y="63"/>
                    <a:pt x="67" y="64"/>
                    <a:pt x="60" y="64"/>
                  </a:cubicBezTo>
                  <a:cubicBezTo>
                    <a:pt x="53" y="64"/>
                    <a:pt x="46" y="63"/>
                    <a:pt x="40" y="60"/>
                  </a:cubicBezTo>
                  <a:cubicBezTo>
                    <a:pt x="37" y="59"/>
                    <a:pt x="34" y="58"/>
                    <a:pt x="32" y="56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7" y="82"/>
                    <a:pt x="43" y="88"/>
                    <a:pt x="60" y="88"/>
                  </a:cubicBezTo>
                  <a:cubicBezTo>
                    <a:pt x="102" y="88"/>
                    <a:pt x="136" y="54"/>
                    <a:pt x="136" y="12"/>
                  </a:cubicBezTo>
                  <a:cubicBezTo>
                    <a:pt x="136" y="8"/>
                    <a:pt x="136" y="4"/>
                    <a:pt x="135" y="0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098" name="Picture 2" descr="Student in class looking at course">
            <a:extLst>
              <a:ext uri="{FF2B5EF4-FFF2-40B4-BE49-F238E27FC236}">
                <a16:creationId xmlns:a16="http://schemas.microsoft.com/office/drawing/2014/main" id="{859B0C97-C09C-5FFE-C28A-53CC0ED77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151" y="4232859"/>
            <a:ext cx="1558879" cy="10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752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5809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翻转课堂的实践与常见误区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3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C824919-ED48-C2A6-8F76-DB1FB7CBD892}"/>
              </a:ext>
            </a:extLst>
          </p:cNvPr>
          <p:cNvGrpSpPr/>
          <p:nvPr/>
        </p:nvGrpSpPr>
        <p:grpSpPr>
          <a:xfrm>
            <a:off x="4935761" y="2171083"/>
            <a:ext cx="2320477" cy="2320477"/>
            <a:chOff x="1361484" y="3371991"/>
            <a:chExt cx="2031324" cy="203132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015F72C-E470-A157-99F2-5331F7C7F859}"/>
                </a:ext>
              </a:extLst>
            </p:cNvPr>
            <p:cNvGrpSpPr/>
            <p:nvPr/>
          </p:nvGrpSpPr>
          <p:grpSpPr>
            <a:xfrm>
              <a:off x="1361484" y="3371991"/>
              <a:ext cx="2031324" cy="2031324"/>
              <a:chOff x="1825627" y="2464258"/>
              <a:chExt cx="720000" cy="720000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C3C8FF0-AA7E-8203-AEF9-8EE82691DAB5}"/>
                  </a:ext>
                </a:extLst>
              </p:cNvPr>
              <p:cNvGrpSpPr/>
              <p:nvPr/>
            </p:nvGrpSpPr>
            <p:grpSpPr>
              <a:xfrm>
                <a:off x="1825627" y="2464258"/>
                <a:ext cx="720000" cy="720000"/>
                <a:chOff x="1277138" y="1135430"/>
                <a:chExt cx="9792534" cy="647034"/>
              </a:xfrm>
            </p:grpSpPr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6011814F-A11D-47FC-1261-7EB694009A45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4B8578E2-7664-FD43-38B3-54E2E55677EA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85042E29-BA66-0222-7371-F909AB974081}"/>
                  </a:ext>
                </a:extLst>
              </p:cNvPr>
              <p:cNvSpPr/>
              <p:nvPr/>
            </p:nvSpPr>
            <p:spPr>
              <a:xfrm flipV="1">
                <a:off x="1936988" y="2575619"/>
                <a:ext cx="497278" cy="49727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F6D4E20-8826-19A6-4F03-7CCA6FC84BBF}"/>
                </a:ext>
              </a:extLst>
            </p:cNvPr>
            <p:cNvSpPr txBox="1"/>
            <p:nvPr/>
          </p:nvSpPr>
          <p:spPr>
            <a:xfrm>
              <a:off x="1805480" y="3993400"/>
              <a:ext cx="1162946" cy="835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常见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误区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3C5AC76F-0A59-CB81-F4C9-B689D1D552CC}"/>
              </a:ext>
            </a:extLst>
          </p:cNvPr>
          <p:cNvSpPr txBox="1"/>
          <p:nvPr/>
        </p:nvSpPr>
        <p:spPr>
          <a:xfrm>
            <a:off x="968413" y="1658038"/>
            <a:ext cx="3740243" cy="153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在线视频的代名词。每当人们听说翻转课堂，第一个念头就是视频，其实富有成效的面对面互动学习活动才是翻转课堂最重要的价值。</a:t>
            </a:r>
          </a:p>
        </p:txBody>
      </p:sp>
      <p:sp>
        <p:nvSpPr>
          <p:cNvPr id="33" name="圆: 空心 32">
            <a:extLst>
              <a:ext uri="{FF2B5EF4-FFF2-40B4-BE49-F238E27FC236}">
                <a16:creationId xmlns:a16="http://schemas.microsoft.com/office/drawing/2014/main" id="{70BDC6F0-EEE6-BC39-4CF6-4259078A8B27}"/>
              </a:ext>
            </a:extLst>
          </p:cNvPr>
          <p:cNvSpPr/>
          <p:nvPr/>
        </p:nvSpPr>
        <p:spPr>
          <a:xfrm>
            <a:off x="4496856" y="1732179"/>
            <a:ext cx="3198287" cy="3198287"/>
          </a:xfrm>
          <a:prstGeom prst="donut">
            <a:avLst>
              <a:gd name="adj" fmla="val 1103"/>
            </a:avLst>
          </a:prstGeom>
          <a:gradFill flip="none" rotWithShape="1">
            <a:gsLst>
              <a:gs pos="37000">
                <a:srgbClr val="2E72B0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568E837-1748-3D75-ACA8-742B4AC390AF}"/>
              </a:ext>
            </a:extLst>
          </p:cNvPr>
          <p:cNvGrpSpPr/>
          <p:nvPr/>
        </p:nvGrpSpPr>
        <p:grpSpPr>
          <a:xfrm rot="5400000" flipV="1">
            <a:off x="5186959" y="1865289"/>
            <a:ext cx="234074" cy="234074"/>
            <a:chOff x="1206779" y="2874645"/>
            <a:chExt cx="234074" cy="234074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7D8BF3E2-E76F-4D24-84E9-D08A3C390438}"/>
                </a:ext>
              </a:extLst>
            </p:cNvPr>
            <p:cNvSpPr/>
            <p:nvPr/>
          </p:nvSpPr>
          <p:spPr>
            <a:xfrm flipV="1">
              <a:off x="1206779" y="2874645"/>
              <a:ext cx="234074" cy="234074"/>
            </a:xfrm>
            <a:prstGeom prst="ellipse">
              <a:avLst/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6200000" scaled="1"/>
              <a:tileRect/>
            </a:gradFill>
            <a:ln w="25400">
              <a:solidFill>
                <a:srgbClr val="EDF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D7F4148E-DA45-7E15-6B70-20915DE0B587}"/>
                </a:ext>
              </a:extLst>
            </p:cNvPr>
            <p:cNvSpPr/>
            <p:nvPr/>
          </p:nvSpPr>
          <p:spPr>
            <a:xfrm>
              <a:off x="1260836" y="2919232"/>
              <a:ext cx="125959" cy="10858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CEDDF6F-2ACF-C585-18B3-C4E809099F5E}"/>
              </a:ext>
            </a:extLst>
          </p:cNvPr>
          <p:cNvGrpSpPr/>
          <p:nvPr/>
        </p:nvGrpSpPr>
        <p:grpSpPr>
          <a:xfrm>
            <a:off x="6827520" y="1835120"/>
            <a:ext cx="4281935" cy="338554"/>
            <a:chOff x="6537373" y="1972829"/>
            <a:chExt cx="4281935" cy="33855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722F31D-ED06-D600-ECF1-03BFADC57D95}"/>
                </a:ext>
              </a:extLst>
            </p:cNvPr>
            <p:cNvGrpSpPr/>
            <p:nvPr/>
          </p:nvGrpSpPr>
          <p:grpSpPr>
            <a:xfrm rot="16200000" flipH="1" flipV="1">
              <a:off x="6537373" y="2025070"/>
              <a:ext cx="234074" cy="234074"/>
              <a:chOff x="1206779" y="2874645"/>
              <a:chExt cx="234074" cy="234074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72BFE738-1C7C-02EA-618E-4708E4E6C6A7}"/>
                  </a:ext>
                </a:extLst>
              </p:cNvPr>
              <p:cNvSpPr/>
              <p:nvPr/>
            </p:nvSpPr>
            <p:spPr>
              <a:xfrm flipV="1">
                <a:off x="1206779" y="2874645"/>
                <a:ext cx="234074" cy="234074"/>
              </a:xfrm>
              <a:prstGeom prst="ellipse">
                <a:avLst/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 w="25400">
                <a:solidFill>
                  <a:srgbClr val="ED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等腰三角形 59">
                <a:extLst>
                  <a:ext uri="{FF2B5EF4-FFF2-40B4-BE49-F238E27FC236}">
                    <a16:creationId xmlns:a16="http://schemas.microsoft.com/office/drawing/2014/main" id="{3443D0F8-3F13-E9FC-3550-82933FED3751}"/>
                  </a:ext>
                </a:extLst>
              </p:cNvPr>
              <p:cNvSpPr/>
              <p:nvPr/>
            </p:nvSpPr>
            <p:spPr>
              <a:xfrm>
                <a:off x="1260836" y="2919232"/>
                <a:ext cx="125959" cy="1085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FC9A42B-B9B6-58D1-968F-8ED9965FBACA}"/>
                </a:ext>
              </a:extLst>
            </p:cNvPr>
            <p:cNvSpPr txBox="1"/>
            <p:nvPr/>
          </p:nvSpPr>
          <p:spPr>
            <a:xfrm>
              <a:off x="6976277" y="1972829"/>
              <a:ext cx="384303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用视频替代教师。在线课程。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0822618-DB6C-0630-4A1B-16481E113E8C}"/>
              </a:ext>
            </a:extLst>
          </p:cNvPr>
          <p:cNvGrpSpPr/>
          <p:nvPr/>
        </p:nvGrpSpPr>
        <p:grpSpPr>
          <a:xfrm>
            <a:off x="7442008" y="2493566"/>
            <a:ext cx="2503687" cy="338554"/>
            <a:chOff x="6537373" y="1972829"/>
            <a:chExt cx="2503687" cy="338554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5901E77-ED1E-BECC-A4B0-8D586B28FF98}"/>
                </a:ext>
              </a:extLst>
            </p:cNvPr>
            <p:cNvGrpSpPr/>
            <p:nvPr/>
          </p:nvGrpSpPr>
          <p:grpSpPr>
            <a:xfrm rot="16200000" flipH="1" flipV="1">
              <a:off x="6537373" y="2025070"/>
              <a:ext cx="234074" cy="234074"/>
              <a:chOff x="1206779" y="2874645"/>
              <a:chExt cx="234074" cy="234074"/>
            </a:xfrm>
          </p:grpSpPr>
          <p:sp>
            <p:nvSpPr>
              <p:cNvPr id="4096" name="椭圆 4095">
                <a:extLst>
                  <a:ext uri="{FF2B5EF4-FFF2-40B4-BE49-F238E27FC236}">
                    <a16:creationId xmlns:a16="http://schemas.microsoft.com/office/drawing/2014/main" id="{46B8356D-78CA-F8FE-B217-B7B14A6362C0}"/>
                  </a:ext>
                </a:extLst>
              </p:cNvPr>
              <p:cNvSpPr/>
              <p:nvPr/>
            </p:nvSpPr>
            <p:spPr>
              <a:xfrm flipV="1">
                <a:off x="1206779" y="2874645"/>
                <a:ext cx="234074" cy="234074"/>
              </a:xfrm>
              <a:prstGeom prst="ellipse">
                <a:avLst/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 w="25400">
                <a:solidFill>
                  <a:srgbClr val="ED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97" name="等腰三角形 4096">
                <a:extLst>
                  <a:ext uri="{FF2B5EF4-FFF2-40B4-BE49-F238E27FC236}">
                    <a16:creationId xmlns:a16="http://schemas.microsoft.com/office/drawing/2014/main" id="{84D4C522-CD0A-BAF5-F263-49B7C06B98E1}"/>
                  </a:ext>
                </a:extLst>
              </p:cNvPr>
              <p:cNvSpPr/>
              <p:nvPr/>
            </p:nvSpPr>
            <p:spPr>
              <a:xfrm>
                <a:off x="1260836" y="2919232"/>
                <a:ext cx="125959" cy="1085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1D7D516-472A-63F5-F1AC-D12E977C653E}"/>
                </a:ext>
              </a:extLst>
            </p:cNvPr>
            <p:cNvSpPr txBox="1"/>
            <p:nvPr/>
          </p:nvSpPr>
          <p:spPr>
            <a:xfrm>
              <a:off x="6976278" y="1972829"/>
              <a:ext cx="206478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学生没有教师指导。</a:t>
              </a:r>
            </a:p>
          </p:txBody>
        </p:sp>
      </p:grpSp>
      <p:grpSp>
        <p:nvGrpSpPr>
          <p:cNvPr id="4099" name="组合 4098">
            <a:extLst>
              <a:ext uri="{FF2B5EF4-FFF2-40B4-BE49-F238E27FC236}">
                <a16:creationId xmlns:a16="http://schemas.microsoft.com/office/drawing/2014/main" id="{2284E657-29E9-C269-006D-BD5ACF882029}"/>
              </a:ext>
            </a:extLst>
          </p:cNvPr>
          <p:cNvGrpSpPr/>
          <p:nvPr/>
        </p:nvGrpSpPr>
        <p:grpSpPr>
          <a:xfrm>
            <a:off x="7577202" y="3188724"/>
            <a:ext cx="3375157" cy="338554"/>
            <a:chOff x="6537373" y="1972829"/>
            <a:chExt cx="3375157" cy="338554"/>
          </a:xfrm>
        </p:grpSpPr>
        <p:grpSp>
          <p:nvGrpSpPr>
            <p:cNvPr id="4100" name="组合 4099">
              <a:extLst>
                <a:ext uri="{FF2B5EF4-FFF2-40B4-BE49-F238E27FC236}">
                  <a16:creationId xmlns:a16="http://schemas.microsoft.com/office/drawing/2014/main" id="{0DF448B4-C9F1-409E-865C-4C31BFA6CB18}"/>
                </a:ext>
              </a:extLst>
            </p:cNvPr>
            <p:cNvGrpSpPr/>
            <p:nvPr/>
          </p:nvGrpSpPr>
          <p:grpSpPr>
            <a:xfrm rot="16200000" flipH="1" flipV="1">
              <a:off x="6537373" y="2025070"/>
              <a:ext cx="234074" cy="234074"/>
              <a:chOff x="1206779" y="2874645"/>
              <a:chExt cx="234074" cy="234074"/>
            </a:xfrm>
          </p:grpSpPr>
          <p:sp>
            <p:nvSpPr>
              <p:cNvPr id="4102" name="椭圆 4101">
                <a:extLst>
                  <a:ext uri="{FF2B5EF4-FFF2-40B4-BE49-F238E27FC236}">
                    <a16:creationId xmlns:a16="http://schemas.microsoft.com/office/drawing/2014/main" id="{AEB0DF30-8731-19D7-7170-9D0B0D668744}"/>
                  </a:ext>
                </a:extLst>
              </p:cNvPr>
              <p:cNvSpPr/>
              <p:nvPr/>
            </p:nvSpPr>
            <p:spPr>
              <a:xfrm flipV="1">
                <a:off x="1206779" y="2874645"/>
                <a:ext cx="234074" cy="234074"/>
              </a:xfrm>
              <a:prstGeom prst="ellipse">
                <a:avLst/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 w="25400">
                <a:solidFill>
                  <a:srgbClr val="ED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03" name="等腰三角形 4102">
                <a:extLst>
                  <a:ext uri="{FF2B5EF4-FFF2-40B4-BE49-F238E27FC236}">
                    <a16:creationId xmlns:a16="http://schemas.microsoft.com/office/drawing/2014/main" id="{35DFA63B-E70D-EA92-BF18-60A7D86CCD39}"/>
                  </a:ext>
                </a:extLst>
              </p:cNvPr>
              <p:cNvSpPr/>
              <p:nvPr/>
            </p:nvSpPr>
            <p:spPr>
              <a:xfrm>
                <a:off x="1260836" y="2919232"/>
                <a:ext cx="125959" cy="1085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01" name="文本框 4100">
              <a:extLst>
                <a:ext uri="{FF2B5EF4-FFF2-40B4-BE49-F238E27FC236}">
                  <a16:creationId xmlns:a16="http://schemas.microsoft.com/office/drawing/2014/main" id="{322D2208-A9C6-B0A5-1331-466176BA468F}"/>
                </a:ext>
              </a:extLst>
            </p:cNvPr>
            <p:cNvSpPr txBox="1"/>
            <p:nvPr/>
          </p:nvSpPr>
          <p:spPr>
            <a:xfrm>
              <a:off x="6976278" y="1972829"/>
              <a:ext cx="29362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学生整堂课都盯着电脑屏幕。</a:t>
              </a:r>
            </a:p>
          </p:txBody>
        </p:sp>
      </p:grpSp>
      <p:grpSp>
        <p:nvGrpSpPr>
          <p:cNvPr id="4104" name="组合 4103">
            <a:extLst>
              <a:ext uri="{FF2B5EF4-FFF2-40B4-BE49-F238E27FC236}">
                <a16:creationId xmlns:a16="http://schemas.microsoft.com/office/drawing/2014/main" id="{7DA63667-259F-A90F-919B-F77DCDE08196}"/>
              </a:ext>
            </a:extLst>
          </p:cNvPr>
          <p:cNvGrpSpPr/>
          <p:nvPr/>
        </p:nvGrpSpPr>
        <p:grpSpPr>
          <a:xfrm>
            <a:off x="7361106" y="3960856"/>
            <a:ext cx="4281937" cy="338554"/>
            <a:chOff x="6537373" y="1972829"/>
            <a:chExt cx="4281937" cy="338554"/>
          </a:xfrm>
        </p:grpSpPr>
        <p:grpSp>
          <p:nvGrpSpPr>
            <p:cNvPr id="4105" name="组合 4104">
              <a:extLst>
                <a:ext uri="{FF2B5EF4-FFF2-40B4-BE49-F238E27FC236}">
                  <a16:creationId xmlns:a16="http://schemas.microsoft.com/office/drawing/2014/main" id="{84B37F8C-0C9D-C30A-B6A1-3C512A5FB422}"/>
                </a:ext>
              </a:extLst>
            </p:cNvPr>
            <p:cNvGrpSpPr/>
            <p:nvPr/>
          </p:nvGrpSpPr>
          <p:grpSpPr>
            <a:xfrm rot="16200000" flipH="1" flipV="1">
              <a:off x="6537373" y="2025070"/>
              <a:ext cx="234074" cy="234074"/>
              <a:chOff x="1206779" y="2874645"/>
              <a:chExt cx="234074" cy="234074"/>
            </a:xfrm>
          </p:grpSpPr>
          <p:sp>
            <p:nvSpPr>
              <p:cNvPr id="4107" name="椭圆 4106">
                <a:extLst>
                  <a:ext uri="{FF2B5EF4-FFF2-40B4-BE49-F238E27FC236}">
                    <a16:creationId xmlns:a16="http://schemas.microsoft.com/office/drawing/2014/main" id="{33E25465-D6D6-D2F6-5520-2EBC18BCCE08}"/>
                  </a:ext>
                </a:extLst>
              </p:cNvPr>
              <p:cNvSpPr/>
              <p:nvPr/>
            </p:nvSpPr>
            <p:spPr>
              <a:xfrm flipV="1">
                <a:off x="1206779" y="2874645"/>
                <a:ext cx="234074" cy="234074"/>
              </a:xfrm>
              <a:prstGeom prst="ellipse">
                <a:avLst/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 w="25400">
                <a:solidFill>
                  <a:srgbClr val="ED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08" name="等腰三角形 4107">
                <a:extLst>
                  <a:ext uri="{FF2B5EF4-FFF2-40B4-BE49-F238E27FC236}">
                    <a16:creationId xmlns:a16="http://schemas.microsoft.com/office/drawing/2014/main" id="{B0AB5D6B-4AAC-4A66-1879-F0C89C3A8090}"/>
                  </a:ext>
                </a:extLst>
              </p:cNvPr>
              <p:cNvSpPr/>
              <p:nvPr/>
            </p:nvSpPr>
            <p:spPr>
              <a:xfrm>
                <a:off x="1260836" y="2919232"/>
                <a:ext cx="125959" cy="1085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06" name="文本框 4105">
              <a:extLst>
                <a:ext uri="{FF2B5EF4-FFF2-40B4-BE49-F238E27FC236}">
                  <a16:creationId xmlns:a16="http://schemas.microsoft.com/office/drawing/2014/main" id="{C0E61EA9-7BDF-CB84-B525-BC99AE95418A}"/>
                </a:ext>
              </a:extLst>
            </p:cNvPr>
            <p:cNvSpPr txBox="1"/>
            <p:nvPr/>
          </p:nvSpPr>
          <p:spPr>
            <a:xfrm>
              <a:off x="6976278" y="1972829"/>
              <a:ext cx="38430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学生孤立地学习。（没有社交和互动）</a:t>
              </a:r>
            </a:p>
          </p:txBody>
        </p:sp>
      </p:grpSp>
      <p:sp>
        <p:nvSpPr>
          <p:cNvPr id="4109" name="任意多边形: 形状 4108">
            <a:extLst>
              <a:ext uri="{FF2B5EF4-FFF2-40B4-BE49-F238E27FC236}">
                <a16:creationId xmlns:a16="http://schemas.microsoft.com/office/drawing/2014/main" id="{C82D69B8-185F-0EB7-F0A0-21EC49828499}"/>
              </a:ext>
            </a:extLst>
          </p:cNvPr>
          <p:cNvSpPr/>
          <p:nvPr/>
        </p:nvSpPr>
        <p:spPr>
          <a:xfrm>
            <a:off x="1798320" y="4150180"/>
            <a:ext cx="4153929" cy="1083540"/>
          </a:xfrm>
          <a:custGeom>
            <a:avLst/>
            <a:gdLst>
              <a:gd name="connsiteX0" fmla="*/ 4084320 w 4084320"/>
              <a:gd name="connsiteY0" fmla="*/ 0 h 1436613"/>
              <a:gd name="connsiteX1" fmla="*/ 2994660 w 4084320"/>
              <a:gd name="connsiteY1" fmla="*/ 1363980 h 1436613"/>
              <a:gd name="connsiteX2" fmla="*/ 0 w 4084320"/>
              <a:gd name="connsiteY2" fmla="*/ 1127760 h 1436613"/>
              <a:gd name="connsiteX0" fmla="*/ 4264234 w 4264234"/>
              <a:gd name="connsiteY0" fmla="*/ 0 h 1514567"/>
              <a:gd name="connsiteX1" fmla="*/ 3174574 w 4264234"/>
              <a:gd name="connsiteY1" fmla="*/ 1363980 h 1514567"/>
              <a:gd name="connsiteX2" fmla="*/ 0 w 4264234"/>
              <a:gd name="connsiteY2" fmla="*/ 1364806 h 1514567"/>
              <a:gd name="connsiteX0" fmla="*/ 4264234 w 4264234"/>
              <a:gd name="connsiteY0" fmla="*/ 0 h 1412671"/>
              <a:gd name="connsiteX1" fmla="*/ 3174574 w 4264234"/>
              <a:gd name="connsiteY1" fmla="*/ 1363980 h 1412671"/>
              <a:gd name="connsiteX2" fmla="*/ 0 w 4264234"/>
              <a:gd name="connsiteY2" fmla="*/ 1364806 h 1412671"/>
              <a:gd name="connsiteX0" fmla="*/ 4264234 w 4264234"/>
              <a:gd name="connsiteY0" fmla="*/ 0 h 1404467"/>
              <a:gd name="connsiteX1" fmla="*/ 3174574 w 4264234"/>
              <a:gd name="connsiteY1" fmla="*/ 1363980 h 1404467"/>
              <a:gd name="connsiteX2" fmla="*/ 0 w 4264234"/>
              <a:gd name="connsiteY2" fmla="*/ 1364806 h 140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4234" h="1404467">
                <a:moveTo>
                  <a:pt x="4264234" y="0"/>
                </a:moveTo>
                <a:cubicBezTo>
                  <a:pt x="4059764" y="588010"/>
                  <a:pt x="3855294" y="1176020"/>
                  <a:pt x="3174574" y="1363980"/>
                </a:cubicBezTo>
                <a:cubicBezTo>
                  <a:pt x="2493854" y="1551940"/>
                  <a:pt x="1262572" y="1004036"/>
                  <a:pt x="0" y="1364806"/>
                </a:cubicBezTo>
              </a:path>
            </a:pathLst>
          </a:custGeom>
          <a:noFill/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Asian schoolgirl sitting at desk in classroom and lifting up her hand to answer">
            <a:extLst>
              <a:ext uri="{FF2B5EF4-FFF2-40B4-BE49-F238E27FC236}">
                <a16:creationId xmlns:a16="http://schemas.microsoft.com/office/drawing/2014/main" id="{FCB0FA48-3BF0-7038-A3C2-BB7E9DEC2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3" r="16613"/>
          <a:stretch/>
        </p:blipFill>
        <p:spPr bwMode="auto">
          <a:xfrm>
            <a:off x="873765" y="3805247"/>
            <a:ext cx="2074545" cy="20745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ids wanting to answer a question from their teacher">
            <a:extLst>
              <a:ext uri="{FF2B5EF4-FFF2-40B4-BE49-F238E27FC236}">
                <a16:creationId xmlns:a16="http://schemas.microsoft.com/office/drawing/2014/main" id="{63B4866C-EF49-7035-4F78-1E4897FDB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r="17732"/>
          <a:stretch/>
        </p:blipFill>
        <p:spPr bwMode="auto">
          <a:xfrm>
            <a:off x="3523351" y="4745644"/>
            <a:ext cx="868637" cy="8686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ortrait of a little girl doing a coloring activity with the rest of the group in a preschool classroom">
            <a:extLst>
              <a:ext uri="{FF2B5EF4-FFF2-40B4-BE49-F238E27FC236}">
                <a16:creationId xmlns:a16="http://schemas.microsoft.com/office/drawing/2014/main" id="{C7B48C74-F7CD-712D-E426-3E1D6204A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6693"/>
          <a:stretch/>
        </p:blipFill>
        <p:spPr bwMode="auto">
          <a:xfrm>
            <a:off x="4935761" y="4222648"/>
            <a:ext cx="1133125" cy="1133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93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弧形 83">
            <a:extLst>
              <a:ext uri="{FF2B5EF4-FFF2-40B4-BE49-F238E27FC236}">
                <a16:creationId xmlns:a16="http://schemas.microsoft.com/office/drawing/2014/main" id="{CF739AAA-A894-07E3-B87B-E74E7F2F8633}"/>
              </a:ext>
            </a:extLst>
          </p:cNvPr>
          <p:cNvSpPr/>
          <p:nvPr/>
        </p:nvSpPr>
        <p:spPr>
          <a:xfrm>
            <a:off x="1294782" y="1226328"/>
            <a:ext cx="3684411" cy="3684411"/>
          </a:xfrm>
          <a:prstGeom prst="arc">
            <a:avLst>
              <a:gd name="adj1" fmla="val 9093424"/>
              <a:gd name="adj2" fmla="val 5397838"/>
            </a:avLst>
          </a:prstGeom>
          <a:ln w="9525" cap="rnd">
            <a:gradFill>
              <a:gsLst>
                <a:gs pos="0">
                  <a:srgbClr val="2E72B0">
                    <a:alpha val="18000"/>
                  </a:srgbClr>
                </a:gs>
                <a:gs pos="100000">
                  <a:srgbClr val="1EC0A9">
                    <a:alpha val="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8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C1BAB5-8FBA-32F6-796E-655DE83C0337}"/>
              </a:ext>
            </a:extLst>
          </p:cNvPr>
          <p:cNvGrpSpPr/>
          <p:nvPr/>
        </p:nvGrpSpPr>
        <p:grpSpPr>
          <a:xfrm>
            <a:off x="1841031" y="1798320"/>
            <a:ext cx="2613997" cy="2613997"/>
            <a:chOff x="2339189" y="2270609"/>
            <a:chExt cx="1158391" cy="11583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BF00277-A955-1203-985D-8492E7D80639}"/>
                </a:ext>
              </a:extLst>
            </p:cNvPr>
            <p:cNvGrpSpPr/>
            <p:nvPr/>
          </p:nvGrpSpPr>
          <p:grpSpPr>
            <a:xfrm>
              <a:off x="2339189" y="2270609"/>
              <a:ext cx="1158391" cy="1158391"/>
              <a:chOff x="1695250" y="1971961"/>
              <a:chExt cx="2714400" cy="271440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58671F4B-FF37-E249-8E45-B201A995D0AD}"/>
                  </a:ext>
                </a:extLst>
              </p:cNvPr>
              <p:cNvSpPr/>
              <p:nvPr/>
            </p:nvSpPr>
            <p:spPr>
              <a:xfrm>
                <a:off x="1695250" y="1971961"/>
                <a:ext cx="2714400" cy="2714400"/>
              </a:xfrm>
              <a:prstGeom prst="ellipse">
                <a:avLst/>
              </a:prstGeom>
              <a:gradFill>
                <a:gsLst>
                  <a:gs pos="0">
                    <a:srgbClr val="EDF4FB">
                      <a:lumMod val="89000"/>
                    </a:srgbClr>
                  </a:gs>
                  <a:gs pos="100000">
                    <a:schemeClr val="bg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3FADF5D-EB02-2B02-EADF-5A2D99D7A331}"/>
                  </a:ext>
                </a:extLst>
              </p:cNvPr>
              <p:cNvGrpSpPr/>
              <p:nvPr/>
            </p:nvGrpSpPr>
            <p:grpSpPr>
              <a:xfrm>
                <a:off x="1976674" y="2253385"/>
                <a:ext cx="2151553" cy="2165653"/>
                <a:chOff x="3277382" y="1375565"/>
                <a:chExt cx="2278856" cy="2293790"/>
              </a:xfrm>
            </p:grpSpPr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0762A08-B45E-C4C1-6CB3-C008114FC34F}"/>
                    </a:ext>
                  </a:extLst>
                </p:cNvPr>
                <p:cNvSpPr/>
                <p:nvPr/>
              </p:nvSpPr>
              <p:spPr>
                <a:xfrm>
                  <a:off x="3277382" y="1375565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4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B688296E-EB45-A9A6-9222-0C0CD69818FF}"/>
                    </a:ext>
                  </a:extLst>
                </p:cNvPr>
                <p:cNvSpPr/>
                <p:nvPr/>
              </p:nvSpPr>
              <p:spPr>
                <a:xfrm>
                  <a:off x="3277382" y="1390499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</p:grp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672E945E-C9BE-DF14-4288-95B1A22752F3}"/>
                  </a:ext>
                </a:extLst>
              </p:cNvPr>
              <p:cNvSpPr/>
              <p:nvPr/>
            </p:nvSpPr>
            <p:spPr>
              <a:xfrm>
                <a:off x="1835961" y="2128520"/>
                <a:ext cx="2417129" cy="2417129"/>
              </a:xfrm>
              <a:prstGeom prst="arc">
                <a:avLst>
                  <a:gd name="adj1" fmla="val 9093424"/>
                  <a:gd name="adj2" fmla="val 5397838"/>
                </a:avLst>
              </a:prstGeom>
              <a:ln w="9525" cap="rnd">
                <a:gradFill>
                  <a:gsLst>
                    <a:gs pos="0">
                      <a:srgbClr val="2E72B0"/>
                    </a:gs>
                    <a:gs pos="100000">
                      <a:srgbClr val="1EC0A9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80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04F13C2-D01E-44ED-9D13-C4D156140489}"/>
                </a:ext>
              </a:extLst>
            </p:cNvPr>
            <p:cNvSpPr txBox="1"/>
            <p:nvPr/>
          </p:nvSpPr>
          <p:spPr>
            <a:xfrm>
              <a:off x="2588432" y="2413951"/>
              <a:ext cx="611023" cy="982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2E72B0"/>
                  </a:solidFill>
                  <a:effectLst/>
                  <a:uLnTx/>
                  <a:uFillTx/>
                  <a:latin typeface="+mn-ea"/>
                  <a:cs typeface="+mn-ea"/>
                  <a:sym typeface="汉仪旗黑-55简" panose="00020600040101010101" pitchFamily="18" charset="-122"/>
                </a:rPr>
                <a:t>4</a:t>
              </a:r>
              <a:endParaRPr lang="zh-CN" altLang="en-US" sz="13800" dirty="0">
                <a:solidFill>
                  <a:srgbClr val="2E72B0"/>
                </a:solidFill>
                <a:latin typeface="+mn-ea"/>
                <a:cs typeface="+mn-ea"/>
                <a:sym typeface="汉仪旗黑-55简" panose="00020600040101010101" pitchFamily="18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B37A755-3DD1-1436-A415-2669143AA994}"/>
              </a:ext>
            </a:extLst>
          </p:cNvPr>
          <p:cNvSpPr txBox="1"/>
          <p:nvPr/>
        </p:nvSpPr>
        <p:spPr>
          <a:xfrm>
            <a:off x="4615536" y="2248735"/>
            <a:ext cx="620570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翻转课堂的实践与常见误区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0EA1434-88E7-A45B-182B-98D5B5DACD1B}"/>
              </a:ext>
            </a:extLst>
          </p:cNvPr>
          <p:cNvGrpSpPr/>
          <p:nvPr/>
        </p:nvGrpSpPr>
        <p:grpSpPr>
          <a:xfrm>
            <a:off x="4700403" y="4308311"/>
            <a:ext cx="617231" cy="626105"/>
            <a:chOff x="3941953" y="1735931"/>
            <a:chExt cx="2278856" cy="2311617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B6EDFDF-AD68-9681-0929-D649F3DDB6FA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95EB910-E37D-5A02-1179-7842BB23F56C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C4135E5-F4EA-905E-822F-DA1408A35A7B}"/>
              </a:ext>
            </a:extLst>
          </p:cNvPr>
          <p:cNvGrpSpPr/>
          <p:nvPr/>
        </p:nvGrpSpPr>
        <p:grpSpPr>
          <a:xfrm>
            <a:off x="5530206" y="4308311"/>
            <a:ext cx="617231" cy="626105"/>
            <a:chOff x="3941953" y="1735931"/>
            <a:chExt cx="2278856" cy="2311617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7DBA35D2-7700-A95C-A447-C567D57909C9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EFDBEBA-5620-490A-EB4B-98DAC2440228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DCFCB18-4993-1B86-369D-8ECAE27262C4}"/>
              </a:ext>
            </a:extLst>
          </p:cNvPr>
          <p:cNvGrpSpPr/>
          <p:nvPr/>
        </p:nvGrpSpPr>
        <p:grpSpPr>
          <a:xfrm>
            <a:off x="6319368" y="4308311"/>
            <a:ext cx="617231" cy="626105"/>
            <a:chOff x="3941953" y="1735931"/>
            <a:chExt cx="2278856" cy="2311617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32EEF8A1-E47C-3F1B-1CD8-521BB8B515BF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F572BF2-4BC3-431A-1AAD-E8CAEDCBCA1B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ABF6E9D-2442-7E9D-B6E8-F014543BA8C0}"/>
              </a:ext>
            </a:extLst>
          </p:cNvPr>
          <p:cNvGrpSpPr/>
          <p:nvPr/>
        </p:nvGrpSpPr>
        <p:grpSpPr>
          <a:xfrm>
            <a:off x="7149171" y="4308311"/>
            <a:ext cx="617231" cy="626105"/>
            <a:chOff x="3941953" y="1735931"/>
            <a:chExt cx="2278856" cy="2311617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360F005-76B0-A8BE-CD24-90A2E17B59BC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C58EE1C-48EE-75FC-3E85-4D0294F68F40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04BE07C-A916-1BA8-6CA2-32463A462FAF}"/>
              </a:ext>
            </a:extLst>
          </p:cNvPr>
          <p:cNvGrpSpPr/>
          <p:nvPr/>
        </p:nvGrpSpPr>
        <p:grpSpPr>
          <a:xfrm>
            <a:off x="4893266" y="4492330"/>
            <a:ext cx="224603" cy="300075"/>
            <a:chOff x="8197850" y="2132013"/>
            <a:chExt cx="392113" cy="523875"/>
          </a:xfrm>
        </p:grpSpPr>
        <p:sp>
          <p:nvSpPr>
            <p:cNvPr id="15" name="Freeform 251">
              <a:extLst>
                <a:ext uri="{FF2B5EF4-FFF2-40B4-BE49-F238E27FC236}">
                  <a16:creationId xmlns:a16="http://schemas.microsoft.com/office/drawing/2014/main" id="{F6A9A224-2317-3623-BD6B-57B538744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2132013"/>
              <a:ext cx="392113" cy="523875"/>
            </a:xfrm>
            <a:custGeom>
              <a:avLst/>
              <a:gdLst>
                <a:gd name="T0" fmla="*/ 157 w 173"/>
                <a:gd name="T1" fmla="*/ 0 h 231"/>
                <a:gd name="T2" fmla="*/ 45 w 173"/>
                <a:gd name="T3" fmla="*/ 0 h 231"/>
                <a:gd name="T4" fmla="*/ 0 w 173"/>
                <a:gd name="T5" fmla="*/ 38 h 231"/>
                <a:gd name="T6" fmla="*/ 0 w 173"/>
                <a:gd name="T7" fmla="*/ 215 h 231"/>
                <a:gd name="T8" fmla="*/ 16 w 173"/>
                <a:gd name="T9" fmla="*/ 231 h 231"/>
                <a:gd name="T10" fmla="*/ 157 w 173"/>
                <a:gd name="T11" fmla="*/ 231 h 231"/>
                <a:gd name="T12" fmla="*/ 173 w 173"/>
                <a:gd name="T13" fmla="*/ 215 h 231"/>
                <a:gd name="T14" fmla="*/ 173 w 173"/>
                <a:gd name="T15" fmla="*/ 16 h 231"/>
                <a:gd name="T16" fmla="*/ 157 w 173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31">
                  <a:moveTo>
                    <a:pt x="15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3"/>
                    <a:pt x="7" y="231"/>
                    <a:pt x="16" y="231"/>
                  </a:cubicBezTo>
                  <a:cubicBezTo>
                    <a:pt x="157" y="231"/>
                    <a:pt x="157" y="231"/>
                    <a:pt x="157" y="231"/>
                  </a:cubicBezTo>
                  <a:cubicBezTo>
                    <a:pt x="166" y="231"/>
                    <a:pt x="173" y="223"/>
                    <a:pt x="173" y="215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7"/>
                    <a:pt x="166" y="0"/>
                    <a:pt x="157" y="0"/>
                  </a:cubicBez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52">
              <a:extLst>
                <a:ext uri="{FF2B5EF4-FFF2-40B4-BE49-F238E27FC236}">
                  <a16:creationId xmlns:a16="http://schemas.microsoft.com/office/drawing/2014/main" id="{2FEBE9D5-081E-A6F6-2194-46AACC9A4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063" y="2136776"/>
              <a:ext cx="68263" cy="112713"/>
            </a:xfrm>
            <a:custGeom>
              <a:avLst/>
              <a:gdLst>
                <a:gd name="T0" fmla="*/ 43 w 43"/>
                <a:gd name="T1" fmla="*/ 0 h 71"/>
                <a:gd name="T2" fmla="*/ 43 w 43"/>
                <a:gd name="T3" fmla="*/ 71 h 71"/>
                <a:gd name="T4" fmla="*/ 0 w 4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71">
                  <a:moveTo>
                    <a:pt x="43" y="0"/>
                  </a:moveTo>
                  <a:lnTo>
                    <a:pt x="43" y="71"/>
                  </a:lnTo>
                  <a:lnTo>
                    <a:pt x="0" y="71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253">
              <a:extLst>
                <a:ext uri="{FF2B5EF4-FFF2-40B4-BE49-F238E27FC236}">
                  <a16:creationId xmlns:a16="http://schemas.microsoft.com/office/drawing/2014/main" id="{9EA9DD6B-A489-7FA3-B463-EC4645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4075" y="2300288"/>
              <a:ext cx="0" cy="96838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254">
              <a:extLst>
                <a:ext uri="{FF2B5EF4-FFF2-40B4-BE49-F238E27FC236}">
                  <a16:creationId xmlns:a16="http://schemas.microsoft.com/office/drawing/2014/main" id="{1BF55FA6-B6CB-E053-2A0F-F62690F62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26450" y="2347913"/>
              <a:ext cx="95250" cy="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5">
              <a:extLst>
                <a:ext uri="{FF2B5EF4-FFF2-40B4-BE49-F238E27FC236}">
                  <a16:creationId xmlns:a16="http://schemas.microsoft.com/office/drawing/2014/main" id="{26D71E71-BD1A-DF88-F3BB-7B1F2AA7C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575" y="2351088"/>
              <a:ext cx="168275" cy="188913"/>
            </a:xfrm>
            <a:custGeom>
              <a:avLst/>
              <a:gdLst>
                <a:gd name="T0" fmla="*/ 106 w 106"/>
                <a:gd name="T1" fmla="*/ 119 h 119"/>
                <a:gd name="T2" fmla="*/ 53 w 106"/>
                <a:gd name="T3" fmla="*/ 0 h 119"/>
                <a:gd name="T4" fmla="*/ 0 w 106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119">
                  <a:moveTo>
                    <a:pt x="106" y="119"/>
                  </a:moveTo>
                  <a:lnTo>
                    <a:pt x="53" y="0"/>
                  </a:lnTo>
                  <a:lnTo>
                    <a:pt x="0" y="119"/>
                  </a:ln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256">
              <a:extLst>
                <a:ext uri="{FF2B5EF4-FFF2-40B4-BE49-F238E27FC236}">
                  <a16:creationId xmlns:a16="http://schemas.microsoft.com/office/drawing/2014/main" id="{8979BC53-A99D-1DAE-4413-F2DBB2E0C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3738" y="2474913"/>
              <a:ext cx="107950" cy="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C9B859-F3E3-20EA-E228-732A2DA9A898}"/>
              </a:ext>
            </a:extLst>
          </p:cNvPr>
          <p:cNvGrpSpPr/>
          <p:nvPr/>
        </p:nvGrpSpPr>
        <p:grpSpPr>
          <a:xfrm>
            <a:off x="6455842" y="4496583"/>
            <a:ext cx="329919" cy="266091"/>
            <a:chOff x="2279650" y="5265738"/>
            <a:chExt cx="631825" cy="509588"/>
          </a:xfrm>
        </p:grpSpPr>
        <p:sp>
          <p:nvSpPr>
            <p:cNvPr id="22" name="Line 371">
              <a:extLst>
                <a:ext uri="{FF2B5EF4-FFF2-40B4-BE49-F238E27FC236}">
                  <a16:creationId xmlns:a16="http://schemas.microsoft.com/office/drawing/2014/main" id="{0C10374D-C9F2-1A97-3F2A-8274179E3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5472113"/>
              <a:ext cx="0" cy="20955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72">
              <a:extLst>
                <a:ext uri="{FF2B5EF4-FFF2-40B4-BE49-F238E27FC236}">
                  <a16:creationId xmlns:a16="http://schemas.microsoft.com/office/drawing/2014/main" id="{3424CC1F-75E3-D835-0922-C6C9D4EA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563" y="5368926"/>
              <a:ext cx="146050" cy="312738"/>
            </a:xfrm>
            <a:custGeom>
              <a:avLst/>
              <a:gdLst>
                <a:gd name="T0" fmla="*/ 0 w 65"/>
                <a:gd name="T1" fmla="*/ 138 h 138"/>
                <a:gd name="T2" fmla="*/ 0 w 65"/>
                <a:gd name="T3" fmla="*/ 16 h 138"/>
                <a:gd name="T4" fmla="*/ 16 w 65"/>
                <a:gd name="T5" fmla="*/ 0 h 138"/>
                <a:gd name="T6" fmla="*/ 65 w 65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38">
                  <a:moveTo>
                    <a:pt x="0" y="1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73">
              <a:extLst>
                <a:ext uri="{FF2B5EF4-FFF2-40B4-BE49-F238E27FC236}">
                  <a16:creationId xmlns:a16="http://schemas.microsoft.com/office/drawing/2014/main" id="{2E25927B-A65D-DEA2-2AAE-48D48B0D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5722938"/>
              <a:ext cx="631825" cy="52388"/>
            </a:xfrm>
            <a:custGeom>
              <a:avLst/>
              <a:gdLst>
                <a:gd name="T0" fmla="*/ 0 w 279"/>
                <a:gd name="T1" fmla="*/ 0 h 23"/>
                <a:gd name="T2" fmla="*/ 21 w 279"/>
                <a:gd name="T3" fmla="*/ 23 h 23"/>
                <a:gd name="T4" fmla="*/ 258 w 279"/>
                <a:gd name="T5" fmla="*/ 23 h 23"/>
                <a:gd name="T6" fmla="*/ 279 w 279"/>
                <a:gd name="T7" fmla="*/ 0 h 23"/>
                <a:gd name="T8" fmla="*/ 0 w 27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3">
                  <a:moveTo>
                    <a:pt x="0" y="0"/>
                  </a:moveTo>
                  <a:cubicBezTo>
                    <a:pt x="0" y="0"/>
                    <a:pt x="5" y="23"/>
                    <a:pt x="21" y="2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74" y="23"/>
                    <a:pt x="279" y="0"/>
                    <a:pt x="279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374">
              <a:extLst>
                <a:ext uri="{FF2B5EF4-FFF2-40B4-BE49-F238E27FC236}">
                  <a16:creationId xmlns:a16="http://schemas.microsoft.com/office/drawing/2014/main" id="{F0DB13C0-4604-FB8B-3275-5B3DB00C7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375">
              <a:extLst>
                <a:ext uri="{FF2B5EF4-FFF2-40B4-BE49-F238E27FC236}">
                  <a16:creationId xmlns:a16="http://schemas.microsoft.com/office/drawing/2014/main" id="{F7A25A3D-BB41-63C3-4C80-B4068F5F5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0" y="5345113"/>
              <a:ext cx="11113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376">
              <a:extLst>
                <a:ext uri="{FF2B5EF4-FFF2-40B4-BE49-F238E27FC236}">
                  <a16:creationId xmlns:a16="http://schemas.microsoft.com/office/drawing/2014/main" id="{A5FC67C5-14C2-07AF-9601-55B214E11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638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77">
              <a:extLst>
                <a:ext uri="{FF2B5EF4-FFF2-40B4-BE49-F238E27FC236}">
                  <a16:creationId xmlns:a16="http://schemas.microsoft.com/office/drawing/2014/main" id="{78E4D7CB-B3F8-E7B7-E967-81A89822A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0" y="5346701"/>
              <a:ext cx="138113" cy="176213"/>
            </a:xfrm>
            <a:custGeom>
              <a:avLst/>
              <a:gdLst>
                <a:gd name="T0" fmla="*/ 31 w 61"/>
                <a:gd name="T1" fmla="*/ 0 h 78"/>
                <a:gd name="T2" fmla="*/ 2 w 61"/>
                <a:gd name="T3" fmla="*/ 39 h 78"/>
                <a:gd name="T4" fmla="*/ 31 w 61"/>
                <a:gd name="T5" fmla="*/ 78 h 78"/>
                <a:gd name="T6" fmla="*/ 59 w 61"/>
                <a:gd name="T7" fmla="*/ 39 h 78"/>
                <a:gd name="T8" fmla="*/ 31 w 6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8">
                  <a:moveTo>
                    <a:pt x="31" y="0"/>
                  </a:moveTo>
                  <a:cubicBezTo>
                    <a:pt x="1" y="0"/>
                    <a:pt x="0" y="17"/>
                    <a:pt x="2" y="39"/>
                  </a:cubicBezTo>
                  <a:cubicBezTo>
                    <a:pt x="4" y="60"/>
                    <a:pt x="17" y="78"/>
                    <a:pt x="31" y="78"/>
                  </a:cubicBezTo>
                  <a:cubicBezTo>
                    <a:pt x="44" y="78"/>
                    <a:pt x="57" y="60"/>
                    <a:pt x="59" y="39"/>
                  </a:cubicBezTo>
                  <a:cubicBezTo>
                    <a:pt x="61" y="17"/>
                    <a:pt x="60" y="0"/>
                    <a:pt x="31" y="0"/>
                  </a:cubicBez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78">
              <a:extLst>
                <a:ext uri="{FF2B5EF4-FFF2-40B4-BE49-F238E27FC236}">
                  <a16:creationId xmlns:a16="http://schemas.microsoft.com/office/drawing/2014/main" id="{9113455F-3471-9C8D-3049-97483D692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0" y="5395913"/>
              <a:ext cx="88900" cy="25400"/>
            </a:xfrm>
            <a:custGeom>
              <a:avLst/>
              <a:gdLst>
                <a:gd name="T0" fmla="*/ 39 w 39"/>
                <a:gd name="T1" fmla="*/ 11 h 11"/>
                <a:gd name="T2" fmla="*/ 19 w 39"/>
                <a:gd name="T3" fmla="*/ 0 h 11"/>
                <a:gd name="T4" fmla="*/ 0 w 39"/>
                <a:gd name="T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1">
                  <a:moveTo>
                    <a:pt x="39" y="11"/>
                  </a:moveTo>
                  <a:cubicBezTo>
                    <a:pt x="27" y="8"/>
                    <a:pt x="19" y="0"/>
                    <a:pt x="19" y="0"/>
                  </a:cubicBezTo>
                  <a:cubicBezTo>
                    <a:pt x="19" y="0"/>
                    <a:pt x="16" y="7"/>
                    <a:pt x="0" y="10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79">
              <a:extLst>
                <a:ext uri="{FF2B5EF4-FFF2-40B4-BE49-F238E27FC236}">
                  <a16:creationId xmlns:a16="http://schemas.microsoft.com/office/drawing/2014/main" id="{373BF65A-2A00-9C08-494F-3C5F07CD3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5265738"/>
              <a:ext cx="268288" cy="166688"/>
            </a:xfrm>
            <a:custGeom>
              <a:avLst/>
              <a:gdLst>
                <a:gd name="T0" fmla="*/ 0 w 169"/>
                <a:gd name="T1" fmla="*/ 28 h 105"/>
                <a:gd name="T2" fmla="*/ 0 w 169"/>
                <a:gd name="T3" fmla="*/ 0 h 105"/>
                <a:gd name="T4" fmla="*/ 169 w 169"/>
                <a:gd name="T5" fmla="*/ 0 h 105"/>
                <a:gd name="T6" fmla="*/ 169 w 169"/>
                <a:gd name="T7" fmla="*/ 105 h 105"/>
                <a:gd name="T8" fmla="*/ 53 w 169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05">
                  <a:moveTo>
                    <a:pt x="0" y="28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105"/>
                  </a:lnTo>
                  <a:lnTo>
                    <a:pt x="53" y="105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80">
              <a:extLst>
                <a:ext uri="{FF2B5EF4-FFF2-40B4-BE49-F238E27FC236}">
                  <a16:creationId xmlns:a16="http://schemas.microsoft.com/office/drawing/2014/main" id="{BBA1D69B-FF5A-02F3-D124-694E48D1D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5551488"/>
              <a:ext cx="260350" cy="130175"/>
            </a:xfrm>
            <a:custGeom>
              <a:avLst/>
              <a:gdLst>
                <a:gd name="T0" fmla="*/ 115 w 115"/>
                <a:gd name="T1" fmla="*/ 58 h 58"/>
                <a:gd name="T2" fmla="*/ 115 w 115"/>
                <a:gd name="T3" fmla="*/ 26 h 58"/>
                <a:gd name="T4" fmla="*/ 93 w 115"/>
                <a:gd name="T5" fmla="*/ 3 h 58"/>
                <a:gd name="T6" fmla="*/ 83 w 115"/>
                <a:gd name="T7" fmla="*/ 0 h 58"/>
                <a:gd name="T8" fmla="*/ 57 w 115"/>
                <a:gd name="T9" fmla="*/ 32 h 58"/>
                <a:gd name="T10" fmla="*/ 32 w 115"/>
                <a:gd name="T11" fmla="*/ 0 h 58"/>
                <a:gd name="T12" fmla="*/ 21 w 115"/>
                <a:gd name="T13" fmla="*/ 3 h 58"/>
                <a:gd name="T14" fmla="*/ 0 w 115"/>
                <a:gd name="T15" fmla="*/ 26 h 58"/>
                <a:gd name="T16" fmla="*/ 0 w 115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8">
                  <a:moveTo>
                    <a:pt x="115" y="58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5" y="9"/>
                    <a:pt x="93" y="3"/>
                    <a:pt x="93" y="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0" y="9"/>
                    <a:pt x="0" y="26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381">
              <a:extLst>
                <a:ext uri="{FF2B5EF4-FFF2-40B4-BE49-F238E27FC236}">
                  <a16:creationId xmlns:a16="http://schemas.microsoft.com/office/drawing/2014/main" id="{D08B60D5-2394-51B5-F9B5-EB298EC13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0975" y="5435601"/>
              <a:ext cx="41275" cy="49213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FB1CEFD-3E9E-5D8A-198D-48A8A25BC796}"/>
              </a:ext>
            </a:extLst>
          </p:cNvPr>
          <p:cNvGrpSpPr/>
          <p:nvPr/>
        </p:nvGrpSpPr>
        <p:grpSpPr>
          <a:xfrm>
            <a:off x="5707982" y="4491344"/>
            <a:ext cx="261677" cy="291414"/>
            <a:chOff x="5830888" y="5246688"/>
            <a:chExt cx="488950" cy="544513"/>
          </a:xfrm>
        </p:grpSpPr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id="{D2885D6E-58B9-E546-C6ED-9CA4C8336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5246688"/>
              <a:ext cx="425450" cy="320675"/>
            </a:xfrm>
            <a:custGeom>
              <a:avLst/>
              <a:gdLst>
                <a:gd name="T0" fmla="*/ 40 w 268"/>
                <a:gd name="T1" fmla="*/ 202 h 202"/>
                <a:gd name="T2" fmla="*/ 0 w 268"/>
                <a:gd name="T3" fmla="*/ 202 h 202"/>
                <a:gd name="T4" fmla="*/ 0 w 268"/>
                <a:gd name="T5" fmla="*/ 0 h 202"/>
                <a:gd name="T6" fmla="*/ 268 w 268"/>
                <a:gd name="T7" fmla="*/ 0 h 202"/>
                <a:gd name="T8" fmla="*/ 268 w 268"/>
                <a:gd name="T9" fmla="*/ 3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02">
                  <a:moveTo>
                    <a:pt x="40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268" y="0"/>
                  </a:lnTo>
                  <a:lnTo>
                    <a:pt x="268" y="30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383">
              <a:extLst>
                <a:ext uri="{FF2B5EF4-FFF2-40B4-BE49-F238E27FC236}">
                  <a16:creationId xmlns:a16="http://schemas.microsoft.com/office/drawing/2014/main" id="{885D9714-1CE7-8158-4ABF-17FB1F86F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384">
              <a:extLst>
                <a:ext uri="{FF2B5EF4-FFF2-40B4-BE49-F238E27FC236}">
                  <a16:creationId xmlns:a16="http://schemas.microsoft.com/office/drawing/2014/main" id="{124C074B-30DE-7792-E1C1-679E8AAA8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C3C548B0-D2B1-0FB7-D991-F029524C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8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3" y="32"/>
                    <a:pt x="28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20" y="0"/>
                    <a:pt x="11" y="0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6">
              <a:extLst>
                <a:ext uri="{FF2B5EF4-FFF2-40B4-BE49-F238E27FC236}">
                  <a16:creationId xmlns:a16="http://schemas.microsoft.com/office/drawing/2014/main" id="{4C8D9216-B631-2485-E779-8CAC62C1D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7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2" y="32"/>
                    <a:pt x="27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19" y="0"/>
                    <a:pt x="10" y="0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FDDE61B1-2B95-F287-CC93-27190A9D0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650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7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id="{5C5DA3A7-3F89-D65C-C6D7-CC1BFDBC7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5621338"/>
              <a:ext cx="71438" cy="74613"/>
            </a:xfrm>
            <a:custGeom>
              <a:avLst/>
              <a:gdLst>
                <a:gd name="T0" fmla="*/ 5 w 32"/>
                <a:gd name="T1" fmla="*/ 7 h 33"/>
                <a:gd name="T2" fmla="*/ 7 w 32"/>
                <a:gd name="T3" fmla="*/ 28 h 33"/>
                <a:gd name="T4" fmla="*/ 27 w 32"/>
                <a:gd name="T5" fmla="*/ 26 h 33"/>
                <a:gd name="T6" fmla="*/ 25 w 32"/>
                <a:gd name="T7" fmla="*/ 5 h 33"/>
                <a:gd name="T8" fmla="*/ 5 w 32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5" y="7"/>
                  </a:moveTo>
                  <a:cubicBezTo>
                    <a:pt x="0" y="13"/>
                    <a:pt x="0" y="22"/>
                    <a:pt x="7" y="28"/>
                  </a:cubicBezTo>
                  <a:cubicBezTo>
                    <a:pt x="13" y="33"/>
                    <a:pt x="22" y="32"/>
                    <a:pt x="27" y="26"/>
                  </a:cubicBezTo>
                  <a:cubicBezTo>
                    <a:pt x="32" y="20"/>
                    <a:pt x="32" y="10"/>
                    <a:pt x="25" y="5"/>
                  </a:cubicBezTo>
                  <a:cubicBezTo>
                    <a:pt x="19" y="0"/>
                    <a:pt x="10" y="1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0F92E292-1180-6E98-1D88-6979C413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5734051"/>
              <a:ext cx="133350" cy="57150"/>
            </a:xfrm>
            <a:custGeom>
              <a:avLst/>
              <a:gdLst>
                <a:gd name="T0" fmla="*/ 59 w 59"/>
                <a:gd name="T1" fmla="*/ 25 h 25"/>
                <a:gd name="T2" fmla="*/ 57 w 59"/>
                <a:gd name="T3" fmla="*/ 12 h 25"/>
                <a:gd name="T4" fmla="*/ 44 w 59"/>
                <a:gd name="T5" fmla="*/ 0 h 25"/>
                <a:gd name="T6" fmla="*/ 14 w 59"/>
                <a:gd name="T7" fmla="*/ 0 h 25"/>
                <a:gd name="T8" fmla="*/ 2 w 59"/>
                <a:gd name="T9" fmla="*/ 12 h 25"/>
                <a:gd name="T10" fmla="*/ 0 w 59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5">
                  <a:moveTo>
                    <a:pt x="59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2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C3C3FDBE-B45D-3205-D409-4F40E10BC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5621338"/>
              <a:ext cx="74613" cy="74613"/>
            </a:xfrm>
            <a:custGeom>
              <a:avLst/>
              <a:gdLst>
                <a:gd name="T0" fmla="*/ 5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5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2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0" y="1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id="{EA43C87D-F387-E4DA-5C14-D4EB15A6B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6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0B07E18C-EA41-BC33-123A-B8D34BE73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5621338"/>
              <a:ext cx="74613" cy="74613"/>
            </a:xfrm>
            <a:custGeom>
              <a:avLst/>
              <a:gdLst>
                <a:gd name="T0" fmla="*/ 6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6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3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1" y="1"/>
                    <a:pt x="6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393">
              <a:extLst>
                <a:ext uri="{FF2B5EF4-FFF2-40B4-BE49-F238E27FC236}">
                  <a16:creationId xmlns:a16="http://schemas.microsoft.com/office/drawing/2014/main" id="{AB381C8D-2139-BC29-CFCE-5FCC25B23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id="{9A90BEAF-4C99-D958-4DC8-44FB8D08C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5446713"/>
              <a:ext cx="128588" cy="280988"/>
            </a:xfrm>
            <a:custGeom>
              <a:avLst/>
              <a:gdLst>
                <a:gd name="T0" fmla="*/ 45 w 57"/>
                <a:gd name="T1" fmla="*/ 124 h 124"/>
                <a:gd name="T2" fmla="*/ 46 w 57"/>
                <a:gd name="T3" fmla="*/ 66 h 124"/>
                <a:gd name="T4" fmla="*/ 57 w 57"/>
                <a:gd name="T5" fmla="*/ 54 h 124"/>
                <a:gd name="T6" fmla="*/ 53 w 57"/>
                <a:gd name="T7" fmla="*/ 10 h 124"/>
                <a:gd name="T8" fmla="*/ 41 w 57"/>
                <a:gd name="T9" fmla="*/ 0 h 124"/>
                <a:gd name="T10" fmla="*/ 16 w 57"/>
                <a:gd name="T11" fmla="*/ 0 h 124"/>
                <a:gd name="T12" fmla="*/ 4 w 57"/>
                <a:gd name="T13" fmla="*/ 10 h 124"/>
                <a:gd name="T14" fmla="*/ 0 w 57"/>
                <a:gd name="T15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24">
                  <a:moveTo>
                    <a:pt x="45" y="124"/>
                  </a:moveTo>
                  <a:cubicBezTo>
                    <a:pt x="46" y="66"/>
                    <a:pt x="46" y="66"/>
                    <a:pt x="46" y="66"/>
                  </a:cubicBezTo>
                  <a:cubicBezTo>
                    <a:pt x="51" y="64"/>
                    <a:pt x="57" y="60"/>
                    <a:pt x="57" y="54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5"/>
                    <a:pt x="47" y="0"/>
                    <a:pt x="4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5" y="5"/>
                    <a:pt x="4" y="10"/>
                  </a:cubicBezTo>
                  <a:cubicBezTo>
                    <a:pt x="0" y="54"/>
                    <a:pt x="0" y="54"/>
                    <a:pt x="0" y="54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95">
              <a:extLst>
                <a:ext uri="{FF2B5EF4-FFF2-40B4-BE49-F238E27FC236}">
                  <a16:creationId xmlns:a16="http://schemas.microsoft.com/office/drawing/2014/main" id="{4F4B3C6B-2E6E-EA87-D50F-A8008181F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825" y="5330826"/>
              <a:ext cx="71438" cy="69850"/>
            </a:xfrm>
            <a:prstGeom prst="ellips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92B989-3F99-6B03-F00C-835EA63A3D40}"/>
              </a:ext>
            </a:extLst>
          </p:cNvPr>
          <p:cNvGrpSpPr/>
          <p:nvPr/>
        </p:nvGrpSpPr>
        <p:grpSpPr>
          <a:xfrm>
            <a:off x="7308640" y="4528101"/>
            <a:ext cx="320679" cy="254657"/>
            <a:chOff x="10417175" y="3198813"/>
            <a:chExt cx="593726" cy="471488"/>
          </a:xfrm>
        </p:grpSpPr>
        <p:sp>
          <p:nvSpPr>
            <p:cNvPr id="53" name="Freeform 349">
              <a:extLst>
                <a:ext uri="{FF2B5EF4-FFF2-40B4-BE49-F238E27FC236}">
                  <a16:creationId xmlns:a16="http://schemas.microsoft.com/office/drawing/2014/main" id="{9592DD85-21BF-2D84-D794-8599CEAF1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344863"/>
              <a:ext cx="296863" cy="325438"/>
            </a:xfrm>
            <a:custGeom>
              <a:avLst/>
              <a:gdLst>
                <a:gd name="T0" fmla="*/ 127 w 131"/>
                <a:gd name="T1" fmla="*/ 142 h 144"/>
                <a:gd name="T2" fmla="*/ 131 w 131"/>
                <a:gd name="T3" fmla="*/ 87 h 144"/>
                <a:gd name="T4" fmla="*/ 116 w 131"/>
                <a:gd name="T5" fmla="*/ 65 h 144"/>
                <a:gd name="T6" fmla="*/ 70 w 131"/>
                <a:gd name="T7" fmla="*/ 57 h 144"/>
                <a:gd name="T8" fmla="*/ 70 w 131"/>
                <a:gd name="T9" fmla="*/ 12 h 144"/>
                <a:gd name="T10" fmla="*/ 58 w 131"/>
                <a:gd name="T11" fmla="*/ 0 h 144"/>
                <a:gd name="T12" fmla="*/ 45 w 131"/>
                <a:gd name="T13" fmla="*/ 12 h 144"/>
                <a:gd name="T14" fmla="*/ 45 w 131"/>
                <a:gd name="T15" fmla="*/ 99 h 144"/>
                <a:gd name="T16" fmla="*/ 23 w 131"/>
                <a:gd name="T17" fmla="*/ 78 h 144"/>
                <a:gd name="T18" fmla="*/ 6 w 131"/>
                <a:gd name="T19" fmla="*/ 78 h 144"/>
                <a:gd name="T20" fmla="*/ 5 w 131"/>
                <a:gd name="T21" fmla="*/ 96 h 144"/>
                <a:gd name="T22" fmla="*/ 53 w 131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144">
                  <a:moveTo>
                    <a:pt x="127" y="142"/>
                  </a:moveTo>
                  <a:cubicBezTo>
                    <a:pt x="131" y="87"/>
                    <a:pt x="131" y="87"/>
                    <a:pt x="131" y="87"/>
                  </a:cubicBezTo>
                  <a:cubicBezTo>
                    <a:pt x="131" y="68"/>
                    <a:pt x="116" y="65"/>
                    <a:pt x="116" y="65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ubicBezTo>
                    <a:pt x="51" y="0"/>
                    <a:pt x="45" y="5"/>
                    <a:pt x="45" y="12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19" y="73"/>
                    <a:pt x="10" y="74"/>
                    <a:pt x="6" y="78"/>
                  </a:cubicBezTo>
                  <a:cubicBezTo>
                    <a:pt x="1" y="83"/>
                    <a:pt x="0" y="91"/>
                    <a:pt x="5" y="96"/>
                  </a:cubicBezTo>
                  <a:cubicBezTo>
                    <a:pt x="53" y="144"/>
                    <a:pt x="53" y="144"/>
                    <a:pt x="53" y="144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50">
              <a:extLst>
                <a:ext uri="{FF2B5EF4-FFF2-40B4-BE49-F238E27FC236}">
                  <a16:creationId xmlns:a16="http://schemas.microsoft.com/office/drawing/2014/main" id="{DE41A110-4062-F8BB-0653-78DF7EED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3198813"/>
              <a:ext cx="525463" cy="385763"/>
            </a:xfrm>
            <a:custGeom>
              <a:avLst/>
              <a:gdLst>
                <a:gd name="T0" fmla="*/ 122 w 232"/>
                <a:gd name="T1" fmla="*/ 170 h 170"/>
                <a:gd name="T2" fmla="*/ 12 w 232"/>
                <a:gd name="T3" fmla="*/ 170 h 170"/>
                <a:gd name="T4" fmla="*/ 0 w 232"/>
                <a:gd name="T5" fmla="*/ 158 h 170"/>
                <a:gd name="T6" fmla="*/ 0 w 232"/>
                <a:gd name="T7" fmla="*/ 12 h 170"/>
                <a:gd name="T8" fmla="*/ 12 w 232"/>
                <a:gd name="T9" fmla="*/ 0 h 170"/>
                <a:gd name="T10" fmla="*/ 220 w 232"/>
                <a:gd name="T11" fmla="*/ 0 h 170"/>
                <a:gd name="T12" fmla="*/ 232 w 232"/>
                <a:gd name="T13" fmla="*/ 12 h 170"/>
                <a:gd name="T14" fmla="*/ 232 w 232"/>
                <a:gd name="T15" fmla="*/ 10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0">
                  <a:moveTo>
                    <a:pt x="122" y="170"/>
                  </a:moveTo>
                  <a:cubicBezTo>
                    <a:pt x="12" y="170"/>
                    <a:pt x="12" y="170"/>
                    <a:pt x="12" y="170"/>
                  </a:cubicBezTo>
                  <a:cubicBezTo>
                    <a:pt x="5" y="170"/>
                    <a:pt x="0" y="164"/>
                    <a:pt x="0" y="1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09"/>
                    <a:pt x="232" y="109"/>
                    <a:pt x="232" y="109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351">
              <a:extLst>
                <a:ext uri="{FF2B5EF4-FFF2-40B4-BE49-F238E27FC236}">
                  <a16:creationId xmlns:a16="http://schemas.microsoft.com/office/drawing/2014/main" id="{D55B7FD0-D278-8C56-239C-442D9216F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8775" y="3198813"/>
              <a:ext cx="0" cy="385763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352">
              <a:extLst>
                <a:ext uri="{FF2B5EF4-FFF2-40B4-BE49-F238E27FC236}">
                  <a16:creationId xmlns:a16="http://schemas.microsoft.com/office/drawing/2014/main" id="{949F2D1A-2103-DF10-CAF6-804B840CE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69563" y="3371851"/>
              <a:ext cx="0" cy="39688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353">
              <a:extLst>
                <a:ext uri="{FF2B5EF4-FFF2-40B4-BE49-F238E27FC236}">
                  <a16:creationId xmlns:a16="http://schemas.microsoft.com/office/drawing/2014/main" id="{867632EB-2B5C-FF4C-5F1C-D7234EE5A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268663"/>
              <a:ext cx="2746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354">
              <a:extLst>
                <a:ext uri="{FF2B5EF4-FFF2-40B4-BE49-F238E27FC236}">
                  <a16:creationId xmlns:a16="http://schemas.microsoft.com/office/drawing/2014/main" id="{40F89F3C-3BDF-A7FC-A9B0-E51FC8CA5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30576"/>
              <a:ext cx="188913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355">
              <a:extLst>
                <a:ext uri="{FF2B5EF4-FFF2-40B4-BE49-F238E27FC236}">
                  <a16:creationId xmlns:a16="http://schemas.microsoft.com/office/drawing/2014/main" id="{828761F1-7D4D-13DC-729C-B69A92B0B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90901"/>
              <a:ext cx="1730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356">
              <a:extLst>
                <a:ext uri="{FF2B5EF4-FFF2-40B4-BE49-F238E27FC236}">
                  <a16:creationId xmlns:a16="http://schemas.microsoft.com/office/drawing/2014/main" id="{FCC69128-2E53-6F24-1889-F3D5FC54F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452813"/>
              <a:ext cx="1730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357">
              <a:extLst>
                <a:ext uri="{FF2B5EF4-FFF2-40B4-BE49-F238E27FC236}">
                  <a16:creationId xmlns:a16="http://schemas.microsoft.com/office/drawing/2014/main" id="{1DB3F0CB-C69B-3D14-A10B-1FCD395E4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514726"/>
              <a:ext cx="841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5372487-CF89-397C-E185-463F0925D0C8}"/>
              </a:ext>
            </a:extLst>
          </p:cNvPr>
          <p:cNvGrpSpPr/>
          <p:nvPr/>
        </p:nvGrpSpPr>
        <p:grpSpPr>
          <a:xfrm>
            <a:off x="1841031" y="1124218"/>
            <a:ext cx="642844" cy="652086"/>
            <a:chOff x="3941953" y="1735931"/>
            <a:chExt cx="2278856" cy="2311617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7953D2A-6F00-6098-72FF-B854DAD61358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16C50E07-0661-36E7-28A6-049310745401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54ABA9A-4B83-8389-A821-2CB9238CE979}"/>
              </a:ext>
            </a:extLst>
          </p:cNvPr>
          <p:cNvGrpSpPr/>
          <p:nvPr/>
        </p:nvGrpSpPr>
        <p:grpSpPr>
          <a:xfrm>
            <a:off x="3862592" y="4323301"/>
            <a:ext cx="642844" cy="652086"/>
            <a:chOff x="3941953" y="1735931"/>
            <a:chExt cx="2278856" cy="2311617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8FE63BC8-A6AD-F50A-4A2B-B90CFA906824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6E5CDEAA-D305-6068-B35F-C7045C15C52D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5AB7DBF-E0D2-9A25-0373-D519EFE63C72}"/>
              </a:ext>
            </a:extLst>
          </p:cNvPr>
          <p:cNvGrpSpPr/>
          <p:nvPr/>
        </p:nvGrpSpPr>
        <p:grpSpPr>
          <a:xfrm>
            <a:off x="1633223" y="4084320"/>
            <a:ext cx="288072" cy="292214"/>
            <a:chOff x="3941953" y="1735931"/>
            <a:chExt cx="2278856" cy="2311617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0D9B1117-109A-C0DA-6C61-5A7B8C3CE892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18A42BD3-F3F5-6C3C-B4EF-A6896F649DA3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18149C1-3CE5-8F48-FAB3-4F5857988BE5}"/>
              </a:ext>
            </a:extLst>
          </p:cNvPr>
          <p:cNvGrpSpPr/>
          <p:nvPr/>
        </p:nvGrpSpPr>
        <p:grpSpPr>
          <a:xfrm>
            <a:off x="10944248" y="597154"/>
            <a:ext cx="634569" cy="266202"/>
            <a:chOff x="10793134" y="597154"/>
            <a:chExt cx="634569" cy="266202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DFB4535-B90E-33E0-76F9-DB043ED22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500" y="597154"/>
              <a:ext cx="266203" cy="266202"/>
            </a:xfrm>
            <a:custGeom>
              <a:avLst/>
              <a:gdLst>
                <a:gd name="T0" fmla="*/ 287 w 291"/>
                <a:gd name="T1" fmla="*/ 139 h 291"/>
                <a:gd name="T2" fmla="*/ 152 w 291"/>
                <a:gd name="T3" fmla="*/ 4 h 291"/>
                <a:gd name="T4" fmla="*/ 138 w 291"/>
                <a:gd name="T5" fmla="*/ 4 h 291"/>
                <a:gd name="T6" fmla="*/ 138 w 291"/>
                <a:gd name="T7" fmla="*/ 18 h 291"/>
                <a:gd name="T8" fmla="*/ 256 w 291"/>
                <a:gd name="T9" fmla="*/ 136 h 291"/>
                <a:gd name="T10" fmla="*/ 10 w 291"/>
                <a:gd name="T11" fmla="*/ 136 h 291"/>
                <a:gd name="T12" fmla="*/ 0 w 291"/>
                <a:gd name="T13" fmla="*/ 146 h 291"/>
                <a:gd name="T14" fmla="*/ 10 w 291"/>
                <a:gd name="T15" fmla="*/ 156 h 291"/>
                <a:gd name="T16" fmla="*/ 256 w 291"/>
                <a:gd name="T17" fmla="*/ 156 h 291"/>
                <a:gd name="T18" fmla="*/ 138 w 291"/>
                <a:gd name="T19" fmla="*/ 274 h 291"/>
                <a:gd name="T20" fmla="*/ 138 w 291"/>
                <a:gd name="T21" fmla="*/ 288 h 291"/>
                <a:gd name="T22" fmla="*/ 145 w 291"/>
                <a:gd name="T23" fmla="*/ 291 h 291"/>
                <a:gd name="T24" fmla="*/ 152 w 291"/>
                <a:gd name="T25" fmla="*/ 288 h 291"/>
                <a:gd name="T26" fmla="*/ 287 w 291"/>
                <a:gd name="T27" fmla="*/ 153 h 291"/>
                <a:gd name="T28" fmla="*/ 287 w 291"/>
                <a:gd name="T29" fmla="*/ 13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291">
                  <a:moveTo>
                    <a:pt x="287" y="139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48" y="0"/>
                    <a:pt x="142" y="0"/>
                    <a:pt x="138" y="4"/>
                  </a:cubicBezTo>
                  <a:cubicBezTo>
                    <a:pt x="134" y="8"/>
                    <a:pt x="134" y="14"/>
                    <a:pt x="138" y="18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4" y="136"/>
                    <a:pt x="0" y="140"/>
                    <a:pt x="0" y="146"/>
                  </a:cubicBezTo>
                  <a:cubicBezTo>
                    <a:pt x="0" y="151"/>
                    <a:pt x="4" y="156"/>
                    <a:pt x="10" y="156"/>
                  </a:cubicBezTo>
                  <a:cubicBezTo>
                    <a:pt x="256" y="156"/>
                    <a:pt x="256" y="156"/>
                    <a:pt x="256" y="156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4" y="278"/>
                    <a:pt x="134" y="284"/>
                    <a:pt x="138" y="288"/>
                  </a:cubicBezTo>
                  <a:cubicBezTo>
                    <a:pt x="140" y="290"/>
                    <a:pt x="142" y="291"/>
                    <a:pt x="145" y="291"/>
                  </a:cubicBezTo>
                  <a:cubicBezTo>
                    <a:pt x="147" y="291"/>
                    <a:pt x="150" y="290"/>
                    <a:pt x="152" y="288"/>
                  </a:cubicBezTo>
                  <a:cubicBezTo>
                    <a:pt x="287" y="153"/>
                    <a:pt x="287" y="153"/>
                    <a:pt x="287" y="153"/>
                  </a:cubicBezTo>
                  <a:cubicBezTo>
                    <a:pt x="291" y="149"/>
                    <a:pt x="291" y="143"/>
                    <a:pt x="287" y="139"/>
                  </a:cubicBezTo>
                  <a:close/>
                </a:path>
              </a:pathLst>
            </a:custGeom>
            <a:solidFill>
              <a:srgbClr val="2E72B0"/>
            </a:solidFill>
            <a:ln w="9525" cap="rnd">
              <a:solidFill>
                <a:srgbClr val="2E72B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0F3AFC0-39DB-1D6D-4FB2-80F0B599CB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3134" y="597154"/>
              <a:ext cx="266203" cy="266202"/>
            </a:xfrm>
            <a:custGeom>
              <a:avLst/>
              <a:gdLst>
                <a:gd name="T0" fmla="*/ 287 w 291"/>
                <a:gd name="T1" fmla="*/ 139 h 291"/>
                <a:gd name="T2" fmla="*/ 152 w 291"/>
                <a:gd name="T3" fmla="*/ 4 h 291"/>
                <a:gd name="T4" fmla="*/ 138 w 291"/>
                <a:gd name="T5" fmla="*/ 4 h 291"/>
                <a:gd name="T6" fmla="*/ 138 w 291"/>
                <a:gd name="T7" fmla="*/ 18 h 291"/>
                <a:gd name="T8" fmla="*/ 256 w 291"/>
                <a:gd name="T9" fmla="*/ 136 h 291"/>
                <a:gd name="T10" fmla="*/ 10 w 291"/>
                <a:gd name="T11" fmla="*/ 136 h 291"/>
                <a:gd name="T12" fmla="*/ 0 w 291"/>
                <a:gd name="T13" fmla="*/ 146 h 291"/>
                <a:gd name="T14" fmla="*/ 10 w 291"/>
                <a:gd name="T15" fmla="*/ 156 h 291"/>
                <a:gd name="T16" fmla="*/ 256 w 291"/>
                <a:gd name="T17" fmla="*/ 156 h 291"/>
                <a:gd name="T18" fmla="*/ 138 w 291"/>
                <a:gd name="T19" fmla="*/ 274 h 291"/>
                <a:gd name="T20" fmla="*/ 138 w 291"/>
                <a:gd name="T21" fmla="*/ 288 h 291"/>
                <a:gd name="T22" fmla="*/ 145 w 291"/>
                <a:gd name="T23" fmla="*/ 291 h 291"/>
                <a:gd name="T24" fmla="*/ 152 w 291"/>
                <a:gd name="T25" fmla="*/ 288 h 291"/>
                <a:gd name="T26" fmla="*/ 287 w 291"/>
                <a:gd name="T27" fmla="*/ 153 h 291"/>
                <a:gd name="T28" fmla="*/ 287 w 291"/>
                <a:gd name="T29" fmla="*/ 13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291">
                  <a:moveTo>
                    <a:pt x="287" y="139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48" y="0"/>
                    <a:pt x="142" y="0"/>
                    <a:pt x="138" y="4"/>
                  </a:cubicBezTo>
                  <a:cubicBezTo>
                    <a:pt x="134" y="8"/>
                    <a:pt x="134" y="14"/>
                    <a:pt x="138" y="18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4" y="136"/>
                    <a:pt x="0" y="140"/>
                    <a:pt x="0" y="146"/>
                  </a:cubicBezTo>
                  <a:cubicBezTo>
                    <a:pt x="0" y="151"/>
                    <a:pt x="4" y="156"/>
                    <a:pt x="10" y="156"/>
                  </a:cubicBezTo>
                  <a:cubicBezTo>
                    <a:pt x="256" y="156"/>
                    <a:pt x="256" y="156"/>
                    <a:pt x="256" y="156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4" y="278"/>
                    <a:pt x="134" y="284"/>
                    <a:pt x="138" y="288"/>
                  </a:cubicBezTo>
                  <a:cubicBezTo>
                    <a:pt x="140" y="290"/>
                    <a:pt x="142" y="291"/>
                    <a:pt x="145" y="291"/>
                  </a:cubicBezTo>
                  <a:cubicBezTo>
                    <a:pt x="147" y="291"/>
                    <a:pt x="150" y="290"/>
                    <a:pt x="152" y="288"/>
                  </a:cubicBezTo>
                  <a:cubicBezTo>
                    <a:pt x="287" y="153"/>
                    <a:pt x="287" y="153"/>
                    <a:pt x="287" y="153"/>
                  </a:cubicBezTo>
                  <a:cubicBezTo>
                    <a:pt x="291" y="149"/>
                    <a:pt x="291" y="143"/>
                    <a:pt x="287" y="139"/>
                  </a:cubicBezTo>
                  <a:close/>
                </a:path>
              </a:pathLst>
            </a:custGeom>
            <a:solidFill>
              <a:srgbClr val="21517D"/>
            </a:solidFill>
            <a:ln w="9525" cap="rnd">
              <a:solidFill>
                <a:srgbClr val="21517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B05CED2-C71A-2A11-0A58-FACC40455F84}"/>
              </a:ext>
            </a:extLst>
          </p:cNvPr>
          <p:cNvGrpSpPr/>
          <p:nvPr/>
        </p:nvGrpSpPr>
        <p:grpSpPr>
          <a:xfrm>
            <a:off x="7978974" y="4611283"/>
            <a:ext cx="2295743" cy="92598"/>
            <a:chOff x="7134292" y="691616"/>
            <a:chExt cx="4606226" cy="185790"/>
          </a:xfrm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F0B3450C-C323-2861-5B0D-98281510742D}"/>
                </a:ext>
              </a:extLst>
            </p:cNvPr>
            <p:cNvSpPr/>
            <p:nvPr/>
          </p:nvSpPr>
          <p:spPr>
            <a:xfrm>
              <a:off x="713429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3DE95143-CE0F-78F5-DDFA-FA875FBD74A9}"/>
                </a:ext>
              </a:extLst>
            </p:cNvPr>
            <p:cNvSpPr/>
            <p:nvPr/>
          </p:nvSpPr>
          <p:spPr>
            <a:xfrm>
              <a:off x="723457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D3E3682A-1380-3C3D-F980-7B1F9EE649DA}"/>
                </a:ext>
              </a:extLst>
            </p:cNvPr>
            <p:cNvSpPr/>
            <p:nvPr/>
          </p:nvSpPr>
          <p:spPr>
            <a:xfrm>
              <a:off x="733486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0E803B9B-84AD-C9D6-6603-2AACDC145C1A}"/>
                </a:ext>
              </a:extLst>
            </p:cNvPr>
            <p:cNvSpPr/>
            <p:nvPr/>
          </p:nvSpPr>
          <p:spPr>
            <a:xfrm>
              <a:off x="743515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80DD3354-BCE0-BD7C-6C53-B78F4B5384C5}"/>
                </a:ext>
              </a:extLst>
            </p:cNvPr>
            <p:cNvSpPr/>
            <p:nvPr/>
          </p:nvSpPr>
          <p:spPr>
            <a:xfrm>
              <a:off x="753543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74F790B2-D11B-C5A8-4DEC-6219B0914E19}"/>
                </a:ext>
              </a:extLst>
            </p:cNvPr>
            <p:cNvSpPr/>
            <p:nvPr/>
          </p:nvSpPr>
          <p:spPr>
            <a:xfrm>
              <a:off x="763572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AC23C0CB-608F-D941-DC17-1B4656C53117}"/>
                </a:ext>
              </a:extLst>
            </p:cNvPr>
            <p:cNvSpPr/>
            <p:nvPr/>
          </p:nvSpPr>
          <p:spPr>
            <a:xfrm>
              <a:off x="773600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0C2EBB3C-8372-C467-813B-2B589FF7C68C}"/>
                </a:ext>
              </a:extLst>
            </p:cNvPr>
            <p:cNvSpPr/>
            <p:nvPr/>
          </p:nvSpPr>
          <p:spPr>
            <a:xfrm>
              <a:off x="783629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E4DEB09-F732-6940-B113-F92128D7678D}"/>
                </a:ext>
              </a:extLst>
            </p:cNvPr>
            <p:cNvSpPr/>
            <p:nvPr/>
          </p:nvSpPr>
          <p:spPr>
            <a:xfrm>
              <a:off x="793658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519658DD-C2AB-5264-1B12-CB1BC0EF5CFA}"/>
                </a:ext>
              </a:extLst>
            </p:cNvPr>
            <p:cNvSpPr/>
            <p:nvPr/>
          </p:nvSpPr>
          <p:spPr>
            <a:xfrm>
              <a:off x="803686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6A7FC7AE-8349-5B7E-948E-C88CC7EB4DCB}"/>
                </a:ext>
              </a:extLst>
            </p:cNvPr>
            <p:cNvSpPr/>
            <p:nvPr/>
          </p:nvSpPr>
          <p:spPr>
            <a:xfrm>
              <a:off x="813715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A4CB57EE-B782-ED33-3EB0-2AEFBEDDF67C}"/>
                </a:ext>
              </a:extLst>
            </p:cNvPr>
            <p:cNvSpPr/>
            <p:nvPr/>
          </p:nvSpPr>
          <p:spPr>
            <a:xfrm>
              <a:off x="823743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93A0ACF3-6401-CCCB-16D6-C972E89D0C3D}"/>
                </a:ext>
              </a:extLst>
            </p:cNvPr>
            <p:cNvSpPr/>
            <p:nvPr/>
          </p:nvSpPr>
          <p:spPr>
            <a:xfrm>
              <a:off x="833772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84F9C591-521C-E15C-B1D3-C50453E6ADEC}"/>
                </a:ext>
              </a:extLst>
            </p:cNvPr>
            <p:cNvSpPr/>
            <p:nvPr/>
          </p:nvSpPr>
          <p:spPr>
            <a:xfrm>
              <a:off x="843801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944319E-0088-278A-DEA0-B53191709055}"/>
                </a:ext>
              </a:extLst>
            </p:cNvPr>
            <p:cNvSpPr/>
            <p:nvPr/>
          </p:nvSpPr>
          <p:spPr>
            <a:xfrm>
              <a:off x="853829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12381D83-8B3E-C1DC-0033-2FA9CAF2C6BA}"/>
                </a:ext>
              </a:extLst>
            </p:cNvPr>
            <p:cNvSpPr/>
            <p:nvPr/>
          </p:nvSpPr>
          <p:spPr>
            <a:xfrm>
              <a:off x="863858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30995565-1518-7D1C-48B5-409C489C9551}"/>
                </a:ext>
              </a:extLst>
            </p:cNvPr>
            <p:cNvSpPr/>
            <p:nvPr/>
          </p:nvSpPr>
          <p:spPr>
            <a:xfrm>
              <a:off x="873886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B4CBFB33-9E3A-D29B-7355-50545EADB75D}"/>
                </a:ext>
              </a:extLst>
            </p:cNvPr>
            <p:cNvSpPr/>
            <p:nvPr/>
          </p:nvSpPr>
          <p:spPr>
            <a:xfrm>
              <a:off x="883915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144195A-FD17-2980-9100-053C0A06BBBB}"/>
                </a:ext>
              </a:extLst>
            </p:cNvPr>
            <p:cNvSpPr/>
            <p:nvPr/>
          </p:nvSpPr>
          <p:spPr>
            <a:xfrm>
              <a:off x="893944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C83B051-1D2E-6D81-E699-8C3E9A937C5C}"/>
                </a:ext>
              </a:extLst>
            </p:cNvPr>
            <p:cNvSpPr/>
            <p:nvPr/>
          </p:nvSpPr>
          <p:spPr>
            <a:xfrm>
              <a:off x="903972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DAE5783-8D06-A097-92FD-185F34F4EE74}"/>
                </a:ext>
              </a:extLst>
            </p:cNvPr>
            <p:cNvSpPr/>
            <p:nvPr/>
          </p:nvSpPr>
          <p:spPr>
            <a:xfrm>
              <a:off x="914001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946E15E6-B4D3-C44B-E878-53495BB30A97}"/>
                </a:ext>
              </a:extLst>
            </p:cNvPr>
            <p:cNvSpPr/>
            <p:nvPr/>
          </p:nvSpPr>
          <p:spPr>
            <a:xfrm>
              <a:off x="924029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2D562524-8CAD-2B06-4A79-15D00501D61A}"/>
                </a:ext>
              </a:extLst>
            </p:cNvPr>
            <p:cNvSpPr/>
            <p:nvPr/>
          </p:nvSpPr>
          <p:spPr>
            <a:xfrm>
              <a:off x="934058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A06D2748-C4F6-B5C3-1FFE-9A3673B8CC23}"/>
                </a:ext>
              </a:extLst>
            </p:cNvPr>
            <p:cNvSpPr/>
            <p:nvPr/>
          </p:nvSpPr>
          <p:spPr>
            <a:xfrm>
              <a:off x="944087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37B5E6C-2A67-BEAB-F455-B7B92E177667}"/>
                </a:ext>
              </a:extLst>
            </p:cNvPr>
            <p:cNvSpPr/>
            <p:nvPr/>
          </p:nvSpPr>
          <p:spPr>
            <a:xfrm>
              <a:off x="954115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86C3E0A-D011-4FB6-7F79-22482F75A87C}"/>
                </a:ext>
              </a:extLst>
            </p:cNvPr>
            <p:cNvSpPr/>
            <p:nvPr/>
          </p:nvSpPr>
          <p:spPr>
            <a:xfrm>
              <a:off x="964144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EF9C28A0-57BD-E20F-4865-1FE174C318F7}"/>
                </a:ext>
              </a:extLst>
            </p:cNvPr>
            <p:cNvSpPr/>
            <p:nvPr/>
          </p:nvSpPr>
          <p:spPr>
            <a:xfrm>
              <a:off x="974172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AF9B7CF-47B9-85C2-4F7A-1AE8DADA1DE2}"/>
                </a:ext>
              </a:extLst>
            </p:cNvPr>
            <p:cNvSpPr/>
            <p:nvPr/>
          </p:nvSpPr>
          <p:spPr>
            <a:xfrm>
              <a:off x="984201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7F3A1BB5-E2FE-183E-EBAB-F87E0EF6F83D}"/>
                </a:ext>
              </a:extLst>
            </p:cNvPr>
            <p:cNvSpPr/>
            <p:nvPr/>
          </p:nvSpPr>
          <p:spPr>
            <a:xfrm>
              <a:off x="994230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CD236BD-5F71-1C5E-0B6F-62758BE6AFCA}"/>
                </a:ext>
              </a:extLst>
            </p:cNvPr>
            <p:cNvSpPr/>
            <p:nvPr/>
          </p:nvSpPr>
          <p:spPr>
            <a:xfrm>
              <a:off x="1004258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F4434552-5F4E-EE8F-2E81-C169CADEEA8A}"/>
                </a:ext>
              </a:extLst>
            </p:cNvPr>
            <p:cNvSpPr/>
            <p:nvPr/>
          </p:nvSpPr>
          <p:spPr>
            <a:xfrm>
              <a:off x="1014287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66A264C-CCC8-D1A7-8F54-58F8FBD71A2C}"/>
                </a:ext>
              </a:extLst>
            </p:cNvPr>
            <p:cNvSpPr/>
            <p:nvPr/>
          </p:nvSpPr>
          <p:spPr>
            <a:xfrm>
              <a:off x="1024315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E3B0B82B-8A07-AAA4-BE9A-D8CAEFFA15BE}"/>
                </a:ext>
              </a:extLst>
            </p:cNvPr>
            <p:cNvSpPr/>
            <p:nvPr/>
          </p:nvSpPr>
          <p:spPr>
            <a:xfrm>
              <a:off x="1034344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0ED8B46D-D86A-C271-1EAC-6BA54F9DC82D}"/>
                </a:ext>
              </a:extLst>
            </p:cNvPr>
            <p:cNvSpPr/>
            <p:nvPr/>
          </p:nvSpPr>
          <p:spPr>
            <a:xfrm>
              <a:off x="1044373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EF94E768-E833-0EEF-118F-45C85EA01F6E}"/>
                </a:ext>
              </a:extLst>
            </p:cNvPr>
            <p:cNvSpPr/>
            <p:nvPr/>
          </p:nvSpPr>
          <p:spPr>
            <a:xfrm>
              <a:off x="1054401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6AB47B9-1AC1-1214-F16A-D89FD03B5C62}"/>
                </a:ext>
              </a:extLst>
            </p:cNvPr>
            <p:cNvSpPr/>
            <p:nvPr/>
          </p:nvSpPr>
          <p:spPr>
            <a:xfrm>
              <a:off x="1064430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63CD5B9F-B6D0-39BF-7801-3E0F2A935BEB}"/>
                </a:ext>
              </a:extLst>
            </p:cNvPr>
            <p:cNvSpPr/>
            <p:nvPr/>
          </p:nvSpPr>
          <p:spPr>
            <a:xfrm>
              <a:off x="1074458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1B5AE92F-A8C9-B3D8-E569-CB6630E49793}"/>
                </a:ext>
              </a:extLst>
            </p:cNvPr>
            <p:cNvSpPr/>
            <p:nvPr/>
          </p:nvSpPr>
          <p:spPr>
            <a:xfrm>
              <a:off x="108448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6530AC60-26BA-5C56-3E73-E3DCA88D0A03}"/>
                </a:ext>
              </a:extLst>
            </p:cNvPr>
            <p:cNvSpPr/>
            <p:nvPr/>
          </p:nvSpPr>
          <p:spPr>
            <a:xfrm>
              <a:off x="1094516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E5F5A536-E416-C430-AAEB-44C6B0F41364}"/>
                </a:ext>
              </a:extLst>
            </p:cNvPr>
            <p:cNvSpPr/>
            <p:nvPr/>
          </p:nvSpPr>
          <p:spPr>
            <a:xfrm>
              <a:off x="1104544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F0AAC333-46BE-9389-BBE1-9793E2F1668B}"/>
                </a:ext>
              </a:extLst>
            </p:cNvPr>
            <p:cNvSpPr/>
            <p:nvPr/>
          </p:nvSpPr>
          <p:spPr>
            <a:xfrm>
              <a:off x="1114573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AF536D7B-DBFE-B836-D4A5-43C8DFED89F8}"/>
                </a:ext>
              </a:extLst>
            </p:cNvPr>
            <p:cNvSpPr/>
            <p:nvPr/>
          </p:nvSpPr>
          <p:spPr>
            <a:xfrm>
              <a:off x="1124601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4F39FFC3-DA8B-BCF9-C687-354952D05E4F}"/>
                </a:ext>
              </a:extLst>
            </p:cNvPr>
            <p:cNvSpPr/>
            <p:nvPr/>
          </p:nvSpPr>
          <p:spPr>
            <a:xfrm>
              <a:off x="1134630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52E56769-C9A8-93FB-B250-5054361FCF67}"/>
                </a:ext>
              </a:extLst>
            </p:cNvPr>
            <p:cNvSpPr/>
            <p:nvPr/>
          </p:nvSpPr>
          <p:spPr>
            <a:xfrm>
              <a:off x="1144659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7340473-6969-D52D-E7D8-60D927EBF0BA}"/>
                </a:ext>
              </a:extLst>
            </p:cNvPr>
            <p:cNvSpPr/>
            <p:nvPr/>
          </p:nvSpPr>
          <p:spPr>
            <a:xfrm>
              <a:off x="1154687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B7C2670A-6BEF-C232-F10D-38440DE3DCEE}"/>
                </a:ext>
              </a:extLst>
            </p:cNvPr>
            <p:cNvSpPr/>
            <p:nvPr/>
          </p:nvSpPr>
          <p:spPr>
            <a:xfrm>
              <a:off x="116471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1406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1D587A7-FECF-4DBC-70BA-1E144713C408}"/>
              </a:ext>
            </a:extLst>
          </p:cNvPr>
          <p:cNvGrpSpPr/>
          <p:nvPr/>
        </p:nvGrpSpPr>
        <p:grpSpPr>
          <a:xfrm>
            <a:off x="4316520" y="1971674"/>
            <a:ext cx="3395845" cy="3398043"/>
            <a:chOff x="2961267" y="1466852"/>
            <a:chExt cx="4235880" cy="4238622"/>
          </a:xfrm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7EFD78FA-9B6D-999C-9F90-779641B12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267" y="2181527"/>
              <a:ext cx="1592059" cy="1349714"/>
            </a:xfrm>
            <a:custGeom>
              <a:avLst/>
              <a:gdLst>
                <a:gd name="T0" fmla="*/ 1159 w 1159"/>
                <a:gd name="T1" fmla="*/ 695 h 982"/>
                <a:gd name="T2" fmla="*/ 1040 w 1159"/>
                <a:gd name="T3" fmla="*/ 982 h 982"/>
                <a:gd name="T4" fmla="*/ 128 w 1159"/>
                <a:gd name="T5" fmla="*/ 982 h 982"/>
                <a:gd name="T6" fmla="*/ 8 w 1159"/>
                <a:gd name="T7" fmla="*/ 847 h 982"/>
                <a:gd name="T8" fmla="*/ 38 w 1159"/>
                <a:gd name="T9" fmla="*/ 674 h 982"/>
                <a:gd name="T10" fmla="*/ 233 w 1159"/>
                <a:gd name="T11" fmla="*/ 204 h 982"/>
                <a:gd name="T12" fmla="*/ 334 w 1159"/>
                <a:gd name="T13" fmla="*/ 60 h 982"/>
                <a:gd name="T14" fmla="*/ 514 w 1159"/>
                <a:gd name="T15" fmla="*/ 51 h 982"/>
                <a:gd name="T16" fmla="*/ 1159 w 1159"/>
                <a:gd name="T17" fmla="*/ 695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9" h="982">
                  <a:moveTo>
                    <a:pt x="1159" y="695"/>
                  </a:moveTo>
                  <a:cubicBezTo>
                    <a:pt x="1110" y="753"/>
                    <a:pt x="1050" y="849"/>
                    <a:pt x="1040" y="982"/>
                  </a:cubicBezTo>
                  <a:cubicBezTo>
                    <a:pt x="128" y="982"/>
                    <a:pt x="128" y="982"/>
                    <a:pt x="128" y="982"/>
                  </a:cubicBezTo>
                  <a:cubicBezTo>
                    <a:pt x="56" y="982"/>
                    <a:pt x="0" y="919"/>
                    <a:pt x="8" y="847"/>
                  </a:cubicBezTo>
                  <a:cubicBezTo>
                    <a:pt x="15" y="789"/>
                    <a:pt x="25" y="731"/>
                    <a:pt x="38" y="674"/>
                  </a:cubicBezTo>
                  <a:cubicBezTo>
                    <a:pt x="77" y="505"/>
                    <a:pt x="143" y="347"/>
                    <a:pt x="233" y="204"/>
                  </a:cubicBezTo>
                  <a:cubicBezTo>
                    <a:pt x="264" y="154"/>
                    <a:pt x="298" y="106"/>
                    <a:pt x="334" y="60"/>
                  </a:cubicBezTo>
                  <a:cubicBezTo>
                    <a:pt x="379" y="4"/>
                    <a:pt x="463" y="0"/>
                    <a:pt x="514" y="51"/>
                  </a:cubicBezTo>
                  <a:lnTo>
                    <a:pt x="1159" y="69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8900000" scaled="1"/>
              <a:tileRect/>
            </a:gradFill>
            <a:ln w="6350"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1A2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FD520FAD-4B81-ABED-4359-1830B7CF2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087" y="2181527"/>
              <a:ext cx="1592060" cy="1349714"/>
            </a:xfrm>
            <a:custGeom>
              <a:avLst/>
              <a:gdLst>
                <a:gd name="T0" fmla="*/ 1031 w 1159"/>
                <a:gd name="T1" fmla="*/ 982 h 982"/>
                <a:gd name="T2" fmla="*/ 119 w 1159"/>
                <a:gd name="T3" fmla="*/ 982 h 982"/>
                <a:gd name="T4" fmla="*/ 0 w 1159"/>
                <a:gd name="T5" fmla="*/ 695 h 982"/>
                <a:gd name="T6" fmla="*/ 645 w 1159"/>
                <a:gd name="T7" fmla="*/ 51 h 982"/>
                <a:gd name="T8" fmla="*/ 825 w 1159"/>
                <a:gd name="T9" fmla="*/ 60 h 982"/>
                <a:gd name="T10" fmla="*/ 926 w 1159"/>
                <a:gd name="T11" fmla="*/ 204 h 982"/>
                <a:gd name="T12" fmla="*/ 1121 w 1159"/>
                <a:gd name="T13" fmla="*/ 674 h 982"/>
                <a:gd name="T14" fmla="*/ 1151 w 1159"/>
                <a:gd name="T15" fmla="*/ 847 h 982"/>
                <a:gd name="T16" fmla="*/ 1031 w 1159"/>
                <a:gd name="T17" fmla="*/ 982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9" h="982">
                  <a:moveTo>
                    <a:pt x="1031" y="982"/>
                  </a:moveTo>
                  <a:cubicBezTo>
                    <a:pt x="119" y="982"/>
                    <a:pt x="119" y="982"/>
                    <a:pt x="119" y="982"/>
                  </a:cubicBezTo>
                  <a:cubicBezTo>
                    <a:pt x="109" y="849"/>
                    <a:pt x="49" y="753"/>
                    <a:pt x="0" y="695"/>
                  </a:cubicBezTo>
                  <a:cubicBezTo>
                    <a:pt x="645" y="51"/>
                    <a:pt x="645" y="51"/>
                    <a:pt x="645" y="51"/>
                  </a:cubicBezTo>
                  <a:cubicBezTo>
                    <a:pt x="696" y="0"/>
                    <a:pt x="780" y="4"/>
                    <a:pt x="825" y="60"/>
                  </a:cubicBezTo>
                  <a:cubicBezTo>
                    <a:pt x="861" y="106"/>
                    <a:pt x="895" y="154"/>
                    <a:pt x="926" y="204"/>
                  </a:cubicBezTo>
                  <a:cubicBezTo>
                    <a:pt x="1016" y="347"/>
                    <a:pt x="1082" y="505"/>
                    <a:pt x="1121" y="674"/>
                  </a:cubicBezTo>
                  <a:cubicBezTo>
                    <a:pt x="1134" y="731"/>
                    <a:pt x="1144" y="789"/>
                    <a:pt x="1151" y="847"/>
                  </a:cubicBezTo>
                  <a:cubicBezTo>
                    <a:pt x="1159" y="919"/>
                    <a:pt x="1103" y="982"/>
                    <a:pt x="1031" y="9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5400000" scaled="1"/>
              <a:tileRect/>
            </a:gradFill>
            <a:ln w="6350"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1A2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66898BC3-BE45-8B06-BE0D-4AC7C72F0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256" y="4112730"/>
              <a:ext cx="1349028" cy="1592744"/>
            </a:xfrm>
            <a:custGeom>
              <a:avLst/>
              <a:gdLst>
                <a:gd name="T0" fmla="*/ 982 w 982"/>
                <a:gd name="T1" fmla="*/ 119 h 1159"/>
                <a:gd name="T2" fmla="*/ 982 w 982"/>
                <a:gd name="T3" fmla="*/ 1031 h 1159"/>
                <a:gd name="T4" fmla="*/ 848 w 982"/>
                <a:gd name="T5" fmla="*/ 1151 h 1159"/>
                <a:gd name="T6" fmla="*/ 674 w 982"/>
                <a:gd name="T7" fmla="*/ 1121 h 1159"/>
                <a:gd name="T8" fmla="*/ 204 w 982"/>
                <a:gd name="T9" fmla="*/ 926 h 1159"/>
                <a:gd name="T10" fmla="*/ 60 w 982"/>
                <a:gd name="T11" fmla="*/ 824 h 1159"/>
                <a:gd name="T12" fmla="*/ 51 w 982"/>
                <a:gd name="T13" fmla="*/ 645 h 1159"/>
                <a:gd name="T14" fmla="*/ 193 w 982"/>
                <a:gd name="T15" fmla="*/ 503 h 1159"/>
                <a:gd name="T16" fmla="*/ 627 w 982"/>
                <a:gd name="T17" fmla="*/ 69 h 1159"/>
                <a:gd name="T18" fmla="*/ 695 w 982"/>
                <a:gd name="T19" fmla="*/ 0 h 1159"/>
                <a:gd name="T20" fmla="*/ 982 w 982"/>
                <a:gd name="T21" fmla="*/ 119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2" h="1159">
                  <a:moveTo>
                    <a:pt x="982" y="119"/>
                  </a:moveTo>
                  <a:cubicBezTo>
                    <a:pt x="982" y="1031"/>
                    <a:pt x="982" y="1031"/>
                    <a:pt x="982" y="1031"/>
                  </a:cubicBezTo>
                  <a:cubicBezTo>
                    <a:pt x="982" y="1103"/>
                    <a:pt x="919" y="1159"/>
                    <a:pt x="848" y="1151"/>
                  </a:cubicBezTo>
                  <a:cubicBezTo>
                    <a:pt x="789" y="1144"/>
                    <a:pt x="731" y="1134"/>
                    <a:pt x="674" y="1121"/>
                  </a:cubicBezTo>
                  <a:cubicBezTo>
                    <a:pt x="505" y="1082"/>
                    <a:pt x="347" y="1016"/>
                    <a:pt x="204" y="926"/>
                  </a:cubicBezTo>
                  <a:cubicBezTo>
                    <a:pt x="154" y="895"/>
                    <a:pt x="106" y="861"/>
                    <a:pt x="60" y="824"/>
                  </a:cubicBezTo>
                  <a:cubicBezTo>
                    <a:pt x="4" y="780"/>
                    <a:pt x="0" y="696"/>
                    <a:pt x="51" y="645"/>
                  </a:cubicBezTo>
                  <a:cubicBezTo>
                    <a:pt x="193" y="503"/>
                    <a:pt x="193" y="503"/>
                    <a:pt x="193" y="503"/>
                  </a:cubicBezTo>
                  <a:cubicBezTo>
                    <a:pt x="627" y="69"/>
                    <a:pt x="627" y="69"/>
                    <a:pt x="627" y="69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753" y="49"/>
                    <a:pt x="849" y="109"/>
                    <a:pt x="982" y="1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3500000" scaled="1"/>
              <a:tileRect/>
            </a:gradFill>
            <a:ln w="6350"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1A2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EEA0464D-1037-D076-1AFC-6B304E14A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087" y="3641085"/>
              <a:ext cx="1592060" cy="1349713"/>
            </a:xfrm>
            <a:custGeom>
              <a:avLst/>
              <a:gdLst>
                <a:gd name="T0" fmla="*/ 1151 w 1159"/>
                <a:gd name="T1" fmla="*/ 134 h 982"/>
                <a:gd name="T2" fmla="*/ 1121 w 1159"/>
                <a:gd name="T3" fmla="*/ 308 h 982"/>
                <a:gd name="T4" fmla="*/ 926 w 1159"/>
                <a:gd name="T5" fmla="*/ 778 h 982"/>
                <a:gd name="T6" fmla="*/ 825 w 1159"/>
                <a:gd name="T7" fmla="*/ 922 h 982"/>
                <a:gd name="T8" fmla="*/ 645 w 1159"/>
                <a:gd name="T9" fmla="*/ 931 h 982"/>
                <a:gd name="T10" fmla="*/ 503 w 1159"/>
                <a:gd name="T11" fmla="*/ 789 h 982"/>
                <a:gd name="T12" fmla="*/ 69 w 1159"/>
                <a:gd name="T13" fmla="*/ 355 h 982"/>
                <a:gd name="T14" fmla="*/ 0 w 1159"/>
                <a:gd name="T15" fmla="*/ 287 h 982"/>
                <a:gd name="T16" fmla="*/ 119 w 1159"/>
                <a:gd name="T17" fmla="*/ 0 h 982"/>
                <a:gd name="T18" fmla="*/ 1031 w 1159"/>
                <a:gd name="T19" fmla="*/ 0 h 982"/>
                <a:gd name="T20" fmla="*/ 1151 w 1159"/>
                <a:gd name="T21" fmla="*/ 134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9" h="982">
                  <a:moveTo>
                    <a:pt x="1151" y="134"/>
                  </a:moveTo>
                  <a:cubicBezTo>
                    <a:pt x="1144" y="193"/>
                    <a:pt x="1134" y="251"/>
                    <a:pt x="1121" y="308"/>
                  </a:cubicBezTo>
                  <a:cubicBezTo>
                    <a:pt x="1082" y="477"/>
                    <a:pt x="1016" y="635"/>
                    <a:pt x="926" y="778"/>
                  </a:cubicBezTo>
                  <a:cubicBezTo>
                    <a:pt x="895" y="828"/>
                    <a:pt x="861" y="876"/>
                    <a:pt x="825" y="922"/>
                  </a:cubicBezTo>
                  <a:cubicBezTo>
                    <a:pt x="780" y="978"/>
                    <a:pt x="696" y="982"/>
                    <a:pt x="645" y="931"/>
                  </a:cubicBezTo>
                  <a:cubicBezTo>
                    <a:pt x="503" y="789"/>
                    <a:pt x="503" y="789"/>
                    <a:pt x="503" y="789"/>
                  </a:cubicBezTo>
                  <a:cubicBezTo>
                    <a:pt x="69" y="355"/>
                    <a:pt x="69" y="355"/>
                    <a:pt x="69" y="355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49" y="229"/>
                    <a:pt x="109" y="133"/>
                    <a:pt x="119" y="0"/>
                  </a:cubicBezTo>
                  <a:cubicBezTo>
                    <a:pt x="1031" y="0"/>
                    <a:pt x="1031" y="0"/>
                    <a:pt x="1031" y="0"/>
                  </a:cubicBezTo>
                  <a:cubicBezTo>
                    <a:pt x="1103" y="0"/>
                    <a:pt x="1159" y="63"/>
                    <a:pt x="1151" y="1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8100000" scaled="1"/>
              <a:tileRect/>
            </a:gradFill>
            <a:ln w="6350"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1A2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284AEEB6-A514-B681-28A8-2E6ACA60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129" y="1466852"/>
              <a:ext cx="1349028" cy="1592744"/>
            </a:xfrm>
            <a:custGeom>
              <a:avLst/>
              <a:gdLst>
                <a:gd name="T0" fmla="*/ 931 w 982"/>
                <a:gd name="T1" fmla="*/ 514 h 1159"/>
                <a:gd name="T2" fmla="*/ 355 w 982"/>
                <a:gd name="T3" fmla="*/ 1090 h 1159"/>
                <a:gd name="T4" fmla="*/ 287 w 982"/>
                <a:gd name="T5" fmla="*/ 1159 h 1159"/>
                <a:gd name="T6" fmla="*/ 0 w 982"/>
                <a:gd name="T7" fmla="*/ 1040 h 1159"/>
                <a:gd name="T8" fmla="*/ 0 w 982"/>
                <a:gd name="T9" fmla="*/ 128 h 1159"/>
                <a:gd name="T10" fmla="*/ 134 w 982"/>
                <a:gd name="T11" fmla="*/ 8 h 1159"/>
                <a:gd name="T12" fmla="*/ 308 w 982"/>
                <a:gd name="T13" fmla="*/ 38 h 1159"/>
                <a:gd name="T14" fmla="*/ 778 w 982"/>
                <a:gd name="T15" fmla="*/ 233 h 1159"/>
                <a:gd name="T16" fmla="*/ 922 w 982"/>
                <a:gd name="T17" fmla="*/ 334 h 1159"/>
                <a:gd name="T18" fmla="*/ 931 w 982"/>
                <a:gd name="T19" fmla="*/ 514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2" h="1159">
                  <a:moveTo>
                    <a:pt x="931" y="514"/>
                  </a:moveTo>
                  <a:cubicBezTo>
                    <a:pt x="355" y="1090"/>
                    <a:pt x="355" y="1090"/>
                    <a:pt x="355" y="1090"/>
                  </a:cubicBezTo>
                  <a:cubicBezTo>
                    <a:pt x="287" y="1159"/>
                    <a:pt x="287" y="1159"/>
                    <a:pt x="287" y="1159"/>
                  </a:cubicBezTo>
                  <a:cubicBezTo>
                    <a:pt x="229" y="1110"/>
                    <a:pt x="133" y="1050"/>
                    <a:pt x="0" y="104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56"/>
                    <a:pt x="63" y="0"/>
                    <a:pt x="134" y="8"/>
                  </a:cubicBezTo>
                  <a:cubicBezTo>
                    <a:pt x="193" y="15"/>
                    <a:pt x="251" y="25"/>
                    <a:pt x="308" y="38"/>
                  </a:cubicBezTo>
                  <a:cubicBezTo>
                    <a:pt x="477" y="77"/>
                    <a:pt x="635" y="143"/>
                    <a:pt x="778" y="233"/>
                  </a:cubicBezTo>
                  <a:cubicBezTo>
                    <a:pt x="828" y="264"/>
                    <a:pt x="876" y="298"/>
                    <a:pt x="922" y="334"/>
                  </a:cubicBezTo>
                  <a:cubicBezTo>
                    <a:pt x="978" y="379"/>
                    <a:pt x="982" y="463"/>
                    <a:pt x="931" y="5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2700000" scaled="1"/>
              <a:tileRect/>
            </a:gradFill>
            <a:ln w="6350"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1A2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E4284F22-CAA4-70F4-B093-936143C1A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256" y="1466852"/>
              <a:ext cx="1349028" cy="1592744"/>
            </a:xfrm>
            <a:custGeom>
              <a:avLst/>
              <a:gdLst>
                <a:gd name="T0" fmla="*/ 982 w 982"/>
                <a:gd name="T1" fmla="*/ 128 h 1159"/>
                <a:gd name="T2" fmla="*/ 982 w 982"/>
                <a:gd name="T3" fmla="*/ 1040 h 1159"/>
                <a:gd name="T4" fmla="*/ 695 w 982"/>
                <a:gd name="T5" fmla="*/ 1159 h 1159"/>
                <a:gd name="T6" fmla="*/ 627 w 982"/>
                <a:gd name="T7" fmla="*/ 1090 h 1159"/>
                <a:gd name="T8" fmla="*/ 51 w 982"/>
                <a:gd name="T9" fmla="*/ 514 h 1159"/>
                <a:gd name="T10" fmla="*/ 60 w 982"/>
                <a:gd name="T11" fmla="*/ 334 h 1159"/>
                <a:gd name="T12" fmla="*/ 204 w 982"/>
                <a:gd name="T13" fmla="*/ 233 h 1159"/>
                <a:gd name="T14" fmla="*/ 674 w 982"/>
                <a:gd name="T15" fmla="*/ 38 h 1159"/>
                <a:gd name="T16" fmla="*/ 848 w 982"/>
                <a:gd name="T17" fmla="*/ 8 h 1159"/>
                <a:gd name="T18" fmla="*/ 982 w 982"/>
                <a:gd name="T19" fmla="*/ 128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2" h="1159">
                  <a:moveTo>
                    <a:pt x="982" y="128"/>
                  </a:moveTo>
                  <a:cubicBezTo>
                    <a:pt x="982" y="1040"/>
                    <a:pt x="982" y="1040"/>
                    <a:pt x="982" y="1040"/>
                  </a:cubicBezTo>
                  <a:cubicBezTo>
                    <a:pt x="849" y="1050"/>
                    <a:pt x="753" y="1110"/>
                    <a:pt x="695" y="1159"/>
                  </a:cubicBezTo>
                  <a:cubicBezTo>
                    <a:pt x="627" y="1090"/>
                    <a:pt x="627" y="1090"/>
                    <a:pt x="627" y="1090"/>
                  </a:cubicBezTo>
                  <a:cubicBezTo>
                    <a:pt x="51" y="514"/>
                    <a:pt x="51" y="514"/>
                    <a:pt x="51" y="514"/>
                  </a:cubicBezTo>
                  <a:cubicBezTo>
                    <a:pt x="0" y="463"/>
                    <a:pt x="4" y="379"/>
                    <a:pt x="60" y="334"/>
                  </a:cubicBezTo>
                  <a:cubicBezTo>
                    <a:pt x="106" y="298"/>
                    <a:pt x="154" y="264"/>
                    <a:pt x="204" y="233"/>
                  </a:cubicBezTo>
                  <a:cubicBezTo>
                    <a:pt x="347" y="143"/>
                    <a:pt x="505" y="77"/>
                    <a:pt x="674" y="38"/>
                  </a:cubicBezTo>
                  <a:cubicBezTo>
                    <a:pt x="731" y="25"/>
                    <a:pt x="789" y="15"/>
                    <a:pt x="848" y="8"/>
                  </a:cubicBezTo>
                  <a:cubicBezTo>
                    <a:pt x="919" y="0"/>
                    <a:pt x="982" y="56"/>
                    <a:pt x="982" y="12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0" scaled="1"/>
              <a:tileRect/>
            </a:gradFill>
            <a:ln w="6350"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1A2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B84EE638-6A1E-5888-2805-985EAAA43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129" y="4112730"/>
              <a:ext cx="1349028" cy="1592744"/>
            </a:xfrm>
            <a:custGeom>
              <a:avLst/>
              <a:gdLst>
                <a:gd name="T0" fmla="*/ 922 w 982"/>
                <a:gd name="T1" fmla="*/ 824 h 1159"/>
                <a:gd name="T2" fmla="*/ 778 w 982"/>
                <a:gd name="T3" fmla="*/ 926 h 1159"/>
                <a:gd name="T4" fmla="*/ 308 w 982"/>
                <a:gd name="T5" fmla="*/ 1121 h 1159"/>
                <a:gd name="T6" fmla="*/ 134 w 982"/>
                <a:gd name="T7" fmla="*/ 1151 h 1159"/>
                <a:gd name="T8" fmla="*/ 0 w 982"/>
                <a:gd name="T9" fmla="*/ 1031 h 1159"/>
                <a:gd name="T10" fmla="*/ 0 w 982"/>
                <a:gd name="T11" fmla="*/ 119 h 1159"/>
                <a:gd name="T12" fmla="*/ 287 w 982"/>
                <a:gd name="T13" fmla="*/ 0 h 1159"/>
                <a:gd name="T14" fmla="*/ 355 w 982"/>
                <a:gd name="T15" fmla="*/ 69 h 1159"/>
                <a:gd name="T16" fmla="*/ 789 w 982"/>
                <a:gd name="T17" fmla="*/ 503 h 1159"/>
                <a:gd name="T18" fmla="*/ 931 w 982"/>
                <a:gd name="T19" fmla="*/ 645 h 1159"/>
                <a:gd name="T20" fmla="*/ 922 w 982"/>
                <a:gd name="T21" fmla="*/ 824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2" h="1159">
                  <a:moveTo>
                    <a:pt x="922" y="824"/>
                  </a:moveTo>
                  <a:cubicBezTo>
                    <a:pt x="876" y="861"/>
                    <a:pt x="828" y="895"/>
                    <a:pt x="778" y="926"/>
                  </a:cubicBezTo>
                  <a:cubicBezTo>
                    <a:pt x="635" y="1016"/>
                    <a:pt x="477" y="1082"/>
                    <a:pt x="308" y="1121"/>
                  </a:cubicBezTo>
                  <a:cubicBezTo>
                    <a:pt x="251" y="1134"/>
                    <a:pt x="193" y="1144"/>
                    <a:pt x="134" y="1151"/>
                  </a:cubicBezTo>
                  <a:cubicBezTo>
                    <a:pt x="63" y="1159"/>
                    <a:pt x="0" y="1103"/>
                    <a:pt x="0" y="103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33" y="109"/>
                    <a:pt x="229" y="49"/>
                    <a:pt x="287" y="0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789" y="503"/>
                    <a:pt x="789" y="503"/>
                    <a:pt x="789" y="503"/>
                  </a:cubicBezTo>
                  <a:cubicBezTo>
                    <a:pt x="931" y="645"/>
                    <a:pt x="931" y="645"/>
                    <a:pt x="931" y="645"/>
                  </a:cubicBezTo>
                  <a:cubicBezTo>
                    <a:pt x="982" y="696"/>
                    <a:pt x="978" y="780"/>
                    <a:pt x="922" y="82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0800000" scaled="1"/>
              <a:tileRect/>
            </a:gradFill>
            <a:ln w="6350"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1A2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F953D53-F115-D0DB-39CE-AD1BF9C5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267" y="3641085"/>
              <a:ext cx="1592059" cy="1349714"/>
            </a:xfrm>
            <a:custGeom>
              <a:avLst/>
              <a:gdLst>
                <a:gd name="T0" fmla="*/ 1159 w 1159"/>
                <a:gd name="T1" fmla="*/ 287 h 982"/>
                <a:gd name="T2" fmla="*/ 1090 w 1159"/>
                <a:gd name="T3" fmla="*/ 355 h 982"/>
                <a:gd name="T4" fmla="*/ 656 w 1159"/>
                <a:gd name="T5" fmla="*/ 789 h 982"/>
                <a:gd name="T6" fmla="*/ 514 w 1159"/>
                <a:gd name="T7" fmla="*/ 931 h 982"/>
                <a:gd name="T8" fmla="*/ 334 w 1159"/>
                <a:gd name="T9" fmla="*/ 922 h 982"/>
                <a:gd name="T10" fmla="*/ 233 w 1159"/>
                <a:gd name="T11" fmla="*/ 778 h 982"/>
                <a:gd name="T12" fmla="*/ 38 w 1159"/>
                <a:gd name="T13" fmla="*/ 308 h 982"/>
                <a:gd name="T14" fmla="*/ 8 w 1159"/>
                <a:gd name="T15" fmla="*/ 134 h 982"/>
                <a:gd name="T16" fmla="*/ 128 w 1159"/>
                <a:gd name="T17" fmla="*/ 0 h 982"/>
                <a:gd name="T18" fmla="*/ 1040 w 1159"/>
                <a:gd name="T19" fmla="*/ 0 h 982"/>
                <a:gd name="T20" fmla="*/ 1159 w 1159"/>
                <a:gd name="T21" fmla="*/ 287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9" h="982">
                  <a:moveTo>
                    <a:pt x="1159" y="287"/>
                  </a:moveTo>
                  <a:cubicBezTo>
                    <a:pt x="1090" y="355"/>
                    <a:pt x="1090" y="355"/>
                    <a:pt x="1090" y="355"/>
                  </a:cubicBezTo>
                  <a:cubicBezTo>
                    <a:pt x="656" y="789"/>
                    <a:pt x="656" y="789"/>
                    <a:pt x="656" y="789"/>
                  </a:cubicBezTo>
                  <a:cubicBezTo>
                    <a:pt x="514" y="931"/>
                    <a:pt x="514" y="931"/>
                    <a:pt x="514" y="931"/>
                  </a:cubicBezTo>
                  <a:cubicBezTo>
                    <a:pt x="463" y="982"/>
                    <a:pt x="379" y="978"/>
                    <a:pt x="334" y="922"/>
                  </a:cubicBezTo>
                  <a:cubicBezTo>
                    <a:pt x="298" y="876"/>
                    <a:pt x="264" y="828"/>
                    <a:pt x="233" y="778"/>
                  </a:cubicBezTo>
                  <a:cubicBezTo>
                    <a:pt x="143" y="635"/>
                    <a:pt x="77" y="477"/>
                    <a:pt x="38" y="308"/>
                  </a:cubicBezTo>
                  <a:cubicBezTo>
                    <a:pt x="25" y="251"/>
                    <a:pt x="15" y="193"/>
                    <a:pt x="8" y="134"/>
                  </a:cubicBezTo>
                  <a:cubicBezTo>
                    <a:pt x="0" y="63"/>
                    <a:pt x="56" y="0"/>
                    <a:pt x="128" y="0"/>
                  </a:cubicBezTo>
                  <a:cubicBezTo>
                    <a:pt x="1040" y="0"/>
                    <a:pt x="1040" y="0"/>
                    <a:pt x="1040" y="0"/>
                  </a:cubicBezTo>
                  <a:cubicBezTo>
                    <a:pt x="1050" y="133"/>
                    <a:pt x="1110" y="229"/>
                    <a:pt x="1159" y="2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6200000" scaled="1"/>
              <a:tileRect/>
            </a:gradFill>
            <a:ln w="6350"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D1A2B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5809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翻转课堂的实践与常见误区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4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C70E6C-9F2D-79D0-5E57-7BB006982A34}"/>
              </a:ext>
            </a:extLst>
          </p:cNvPr>
          <p:cNvGrpSpPr/>
          <p:nvPr/>
        </p:nvGrpSpPr>
        <p:grpSpPr>
          <a:xfrm>
            <a:off x="5321665" y="2957242"/>
            <a:ext cx="1425581" cy="1425581"/>
            <a:chOff x="5164130" y="2820351"/>
            <a:chExt cx="1663390" cy="166339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FC2DC97-08A3-0319-5D45-83AB5BDD6086}"/>
                </a:ext>
              </a:extLst>
            </p:cNvPr>
            <p:cNvGrpSpPr/>
            <p:nvPr/>
          </p:nvGrpSpPr>
          <p:grpSpPr>
            <a:xfrm>
              <a:off x="5164130" y="2820351"/>
              <a:ext cx="1663390" cy="1663390"/>
              <a:chOff x="1277138" y="1135430"/>
              <a:chExt cx="9792534" cy="647034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DB588B8F-A6E7-3BE5-389A-89A62AB81933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B704188E-7326-8142-F590-64ECC7E8F711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479E9FD-57B8-EB1B-2857-1A90528B1273}"/>
                </a:ext>
              </a:extLst>
            </p:cNvPr>
            <p:cNvSpPr txBox="1"/>
            <p:nvPr/>
          </p:nvSpPr>
          <p:spPr>
            <a:xfrm>
              <a:off x="5251202" y="3256928"/>
              <a:ext cx="1489244" cy="8259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2E72B0"/>
                  </a:solidFill>
                  <a:latin typeface="+mn-ea"/>
                  <a:cs typeface="+mn-ea"/>
                  <a:sym typeface="汉仪旗黑-55简" panose="00020600040101010101" pitchFamily="18" charset="-122"/>
                </a:rPr>
                <a:t>实质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D4C08DE6-FE70-98BB-771F-DC2D1536B380}"/>
              </a:ext>
            </a:extLst>
          </p:cNvPr>
          <p:cNvSpPr txBox="1"/>
          <p:nvPr/>
        </p:nvSpPr>
        <p:spPr>
          <a:xfrm>
            <a:off x="905222" y="1601016"/>
            <a:ext cx="4152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增加学生和教师互动和个性化沟通的方法。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6E87DF2-59FC-E68F-5DBE-BFAADB2EEB5A}"/>
              </a:ext>
            </a:extLst>
          </p:cNvPr>
          <p:cNvSpPr txBox="1"/>
          <p:nvPr/>
        </p:nvSpPr>
        <p:spPr>
          <a:xfrm>
            <a:off x="905222" y="2841089"/>
            <a:ext cx="2644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学生自主学习的环境。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BF19FA6-93BA-BFD3-1835-267C1B59F728}"/>
              </a:ext>
            </a:extLst>
          </p:cNvPr>
          <p:cNvSpPr txBox="1"/>
          <p:nvPr/>
        </p:nvSpPr>
        <p:spPr>
          <a:xfrm>
            <a:off x="905222" y="3773386"/>
            <a:ext cx="30876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教师不再是讲台上的圣人，而是身边的导师。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82CAFD5-683F-76EB-D96A-5CCA9E59CE9F}"/>
              </a:ext>
            </a:extLst>
          </p:cNvPr>
          <p:cNvSpPr txBox="1"/>
          <p:nvPr/>
        </p:nvSpPr>
        <p:spPr>
          <a:xfrm>
            <a:off x="905222" y="4893932"/>
            <a:ext cx="30876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直接指导和建议式学习的混合模式。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1C02A18-C3FE-281E-0021-A67A2B49E686}"/>
              </a:ext>
            </a:extLst>
          </p:cNvPr>
          <p:cNvCxnSpPr>
            <a:cxnSpLocks/>
          </p:cNvCxnSpPr>
          <p:nvPr/>
        </p:nvCxnSpPr>
        <p:spPr>
          <a:xfrm>
            <a:off x="1017730" y="2428875"/>
            <a:ext cx="3811445" cy="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640A153-3455-5F91-FFF7-79F98764DA7E}"/>
              </a:ext>
            </a:extLst>
          </p:cNvPr>
          <p:cNvCxnSpPr>
            <a:cxnSpLocks/>
          </p:cNvCxnSpPr>
          <p:nvPr/>
        </p:nvCxnSpPr>
        <p:spPr>
          <a:xfrm>
            <a:off x="1017730" y="3429000"/>
            <a:ext cx="3250704" cy="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B40B7BB-2849-1195-6624-B36878041215}"/>
              </a:ext>
            </a:extLst>
          </p:cNvPr>
          <p:cNvCxnSpPr>
            <a:cxnSpLocks/>
          </p:cNvCxnSpPr>
          <p:nvPr/>
        </p:nvCxnSpPr>
        <p:spPr>
          <a:xfrm>
            <a:off x="1017730" y="4609833"/>
            <a:ext cx="3382820" cy="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8BD5672-AA4A-1CE8-89BF-5DB7FA38718D}"/>
              </a:ext>
            </a:extLst>
          </p:cNvPr>
          <p:cNvCxnSpPr>
            <a:cxnSpLocks/>
          </p:cNvCxnSpPr>
          <p:nvPr/>
        </p:nvCxnSpPr>
        <p:spPr>
          <a:xfrm>
            <a:off x="1017730" y="5689508"/>
            <a:ext cx="4575121" cy="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940F8081-664F-3BA4-019F-944DC11E6976}"/>
              </a:ext>
            </a:extLst>
          </p:cNvPr>
          <p:cNvSpPr txBox="1"/>
          <p:nvPr/>
        </p:nvSpPr>
        <p:spPr>
          <a:xfrm>
            <a:off x="5117862" y="2255982"/>
            <a:ext cx="843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AA40125-53DE-2A6D-F28D-CB1133BE4BA3}"/>
              </a:ext>
            </a:extLst>
          </p:cNvPr>
          <p:cNvSpPr txBox="1"/>
          <p:nvPr/>
        </p:nvSpPr>
        <p:spPr>
          <a:xfrm>
            <a:off x="4478482" y="2934579"/>
            <a:ext cx="843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46C20B3-2640-A724-4571-A8FE97CCB9CD}"/>
              </a:ext>
            </a:extLst>
          </p:cNvPr>
          <p:cNvSpPr txBox="1"/>
          <p:nvPr/>
        </p:nvSpPr>
        <p:spPr>
          <a:xfrm>
            <a:off x="4389490" y="3839938"/>
            <a:ext cx="843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1F55727-562E-011C-32C4-11F8CECA902B}"/>
              </a:ext>
            </a:extLst>
          </p:cNvPr>
          <p:cNvSpPr txBox="1"/>
          <p:nvPr/>
        </p:nvSpPr>
        <p:spPr>
          <a:xfrm>
            <a:off x="5073939" y="4549518"/>
            <a:ext cx="843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6BAF732-26E7-9C7F-1E5A-99CA3BAAF1FC}"/>
              </a:ext>
            </a:extLst>
          </p:cNvPr>
          <p:cNvSpPr txBox="1"/>
          <p:nvPr/>
        </p:nvSpPr>
        <p:spPr>
          <a:xfrm>
            <a:off x="6081216" y="4560863"/>
            <a:ext cx="843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05</a:t>
            </a:r>
            <a:endParaRPr lang="zh-CN" altLang="en-US" sz="2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985E178-A5B6-76C2-E082-A0963C615BD3}"/>
              </a:ext>
            </a:extLst>
          </p:cNvPr>
          <p:cNvSpPr txBox="1"/>
          <p:nvPr/>
        </p:nvSpPr>
        <p:spPr>
          <a:xfrm>
            <a:off x="6804616" y="3865719"/>
            <a:ext cx="843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06</a:t>
            </a:r>
            <a:endParaRPr lang="zh-CN" altLang="en-US" sz="2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4098" name="文本框 4097">
            <a:extLst>
              <a:ext uri="{FF2B5EF4-FFF2-40B4-BE49-F238E27FC236}">
                <a16:creationId xmlns:a16="http://schemas.microsoft.com/office/drawing/2014/main" id="{8552418D-8D54-9A87-0C3E-806AA5C001CD}"/>
              </a:ext>
            </a:extLst>
          </p:cNvPr>
          <p:cNvSpPr txBox="1"/>
          <p:nvPr/>
        </p:nvSpPr>
        <p:spPr>
          <a:xfrm>
            <a:off x="6716651" y="2900795"/>
            <a:ext cx="843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07</a:t>
            </a:r>
            <a:endParaRPr lang="zh-CN" altLang="en-US" sz="2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4110" name="文本框 4109">
            <a:extLst>
              <a:ext uri="{FF2B5EF4-FFF2-40B4-BE49-F238E27FC236}">
                <a16:creationId xmlns:a16="http://schemas.microsoft.com/office/drawing/2014/main" id="{5802F374-26B0-34E2-F611-D31BD3D5F6AC}"/>
              </a:ext>
            </a:extLst>
          </p:cNvPr>
          <p:cNvSpPr txBox="1"/>
          <p:nvPr/>
        </p:nvSpPr>
        <p:spPr>
          <a:xfrm>
            <a:off x="6043795" y="2255982"/>
            <a:ext cx="8431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08</a:t>
            </a:r>
            <a:endParaRPr lang="zh-CN" altLang="en-US" sz="2800" b="1" dirty="0">
              <a:solidFill>
                <a:schemeClr val="bg1"/>
              </a:solidFill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</a:endParaRPr>
          </a:p>
        </p:txBody>
      </p:sp>
      <p:sp>
        <p:nvSpPr>
          <p:cNvPr id="4111" name="文本框 4110">
            <a:extLst>
              <a:ext uri="{FF2B5EF4-FFF2-40B4-BE49-F238E27FC236}">
                <a16:creationId xmlns:a16="http://schemas.microsoft.com/office/drawing/2014/main" id="{AA52726E-4290-BA57-E884-E61119B2B300}"/>
              </a:ext>
            </a:extLst>
          </p:cNvPr>
          <p:cNvSpPr txBox="1"/>
          <p:nvPr/>
        </p:nvSpPr>
        <p:spPr>
          <a:xfrm>
            <a:off x="7980089" y="3991722"/>
            <a:ext cx="3832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所有的学生都能获得个性化教育。</a:t>
            </a:r>
          </a:p>
        </p:txBody>
      </p:sp>
      <p:sp>
        <p:nvSpPr>
          <p:cNvPr id="4112" name="文本框 4111">
            <a:extLst>
              <a:ext uri="{FF2B5EF4-FFF2-40B4-BE49-F238E27FC236}">
                <a16:creationId xmlns:a16="http://schemas.microsoft.com/office/drawing/2014/main" id="{AD6A70EA-0C49-F663-6EAD-4850DB510923}"/>
              </a:ext>
            </a:extLst>
          </p:cNvPr>
          <p:cNvSpPr txBox="1"/>
          <p:nvPr/>
        </p:nvSpPr>
        <p:spPr>
          <a:xfrm>
            <a:off x="7874459" y="1601016"/>
            <a:ext cx="375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翻转课堂让那些因病或参加活动的学生不会被落下功课。</a:t>
            </a:r>
          </a:p>
        </p:txBody>
      </p:sp>
      <p:sp>
        <p:nvSpPr>
          <p:cNvPr id="4117" name="文本框 4116">
            <a:extLst>
              <a:ext uri="{FF2B5EF4-FFF2-40B4-BE49-F238E27FC236}">
                <a16:creationId xmlns:a16="http://schemas.microsoft.com/office/drawing/2014/main" id="{ECCDBDDD-E066-87D0-0AE8-1A37EADCF7C5}"/>
              </a:ext>
            </a:extLst>
          </p:cNvPr>
          <p:cNvSpPr txBox="1"/>
          <p:nvPr/>
        </p:nvSpPr>
        <p:spPr>
          <a:xfrm>
            <a:off x="7980089" y="4856595"/>
            <a:ext cx="375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翻转课堂的内容被永久保存，可供查阅和修正。</a:t>
            </a:r>
          </a:p>
        </p:txBody>
      </p:sp>
      <p:sp>
        <p:nvSpPr>
          <p:cNvPr id="4118" name="文本框 4117">
            <a:extLst>
              <a:ext uri="{FF2B5EF4-FFF2-40B4-BE49-F238E27FC236}">
                <a16:creationId xmlns:a16="http://schemas.microsoft.com/office/drawing/2014/main" id="{24FBFB5E-23BA-99BE-F6EA-F3B466311588}"/>
              </a:ext>
            </a:extLst>
          </p:cNvPr>
          <p:cNvSpPr txBox="1"/>
          <p:nvPr/>
        </p:nvSpPr>
        <p:spPr>
          <a:xfrm>
            <a:off x="7980089" y="2848676"/>
            <a:ext cx="3753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rPr>
              <a:t>所有的学生都参与到学习中。</a:t>
            </a:r>
          </a:p>
        </p:txBody>
      </p:sp>
      <p:cxnSp>
        <p:nvCxnSpPr>
          <p:cNvPr id="4119" name="直接连接符 4118">
            <a:extLst>
              <a:ext uri="{FF2B5EF4-FFF2-40B4-BE49-F238E27FC236}">
                <a16:creationId xmlns:a16="http://schemas.microsoft.com/office/drawing/2014/main" id="{5A3C8A05-E0D4-0844-BA26-315419448F3C}"/>
              </a:ext>
            </a:extLst>
          </p:cNvPr>
          <p:cNvCxnSpPr>
            <a:cxnSpLocks/>
          </p:cNvCxnSpPr>
          <p:nvPr/>
        </p:nvCxnSpPr>
        <p:spPr>
          <a:xfrm flipH="1">
            <a:off x="7119198" y="5689508"/>
            <a:ext cx="4575121" cy="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0" name="直接连接符 4119">
            <a:extLst>
              <a:ext uri="{FF2B5EF4-FFF2-40B4-BE49-F238E27FC236}">
                <a16:creationId xmlns:a16="http://schemas.microsoft.com/office/drawing/2014/main" id="{9E115C8D-072E-B80B-4924-49DCBB8CAB47}"/>
              </a:ext>
            </a:extLst>
          </p:cNvPr>
          <p:cNvCxnSpPr>
            <a:cxnSpLocks/>
          </p:cNvCxnSpPr>
          <p:nvPr/>
        </p:nvCxnSpPr>
        <p:spPr>
          <a:xfrm flipH="1">
            <a:off x="7559833" y="4609833"/>
            <a:ext cx="4173776" cy="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2" name="直接连接符 4121">
            <a:extLst>
              <a:ext uri="{FF2B5EF4-FFF2-40B4-BE49-F238E27FC236}">
                <a16:creationId xmlns:a16="http://schemas.microsoft.com/office/drawing/2014/main" id="{725FBF14-D375-74A0-2A95-A5C3FF311D38}"/>
              </a:ext>
            </a:extLst>
          </p:cNvPr>
          <p:cNvCxnSpPr>
            <a:cxnSpLocks/>
          </p:cNvCxnSpPr>
          <p:nvPr/>
        </p:nvCxnSpPr>
        <p:spPr>
          <a:xfrm flipH="1">
            <a:off x="7808119" y="3383523"/>
            <a:ext cx="3886200" cy="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直接连接符 4124">
            <a:extLst>
              <a:ext uri="{FF2B5EF4-FFF2-40B4-BE49-F238E27FC236}">
                <a16:creationId xmlns:a16="http://schemas.microsoft.com/office/drawing/2014/main" id="{053351A6-D454-8D8D-B64E-43004BD5EFC8}"/>
              </a:ext>
            </a:extLst>
          </p:cNvPr>
          <p:cNvCxnSpPr>
            <a:cxnSpLocks/>
          </p:cNvCxnSpPr>
          <p:nvPr/>
        </p:nvCxnSpPr>
        <p:spPr>
          <a:xfrm flipH="1">
            <a:off x="7365206" y="2428875"/>
            <a:ext cx="4434743" cy="0"/>
          </a:xfrm>
          <a:prstGeom prst="line">
            <a:avLst/>
          </a:prstGeom>
          <a:ln>
            <a:solidFill>
              <a:srgbClr val="2E72B0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18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5809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翻转课堂的实践与常见误区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4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D98C322-1B72-24F5-691B-118C227EB0F0}"/>
              </a:ext>
            </a:extLst>
          </p:cNvPr>
          <p:cNvGrpSpPr/>
          <p:nvPr/>
        </p:nvGrpSpPr>
        <p:grpSpPr>
          <a:xfrm>
            <a:off x="901295" y="1119677"/>
            <a:ext cx="10389410" cy="4822316"/>
            <a:chOff x="1277138" y="1135430"/>
            <a:chExt cx="9792534" cy="647034"/>
          </a:xfrm>
        </p:grpSpPr>
        <p:sp>
          <p:nvSpPr>
            <p:cNvPr id="13" name="矩形: 圆角 8">
              <a:extLst>
                <a:ext uri="{FF2B5EF4-FFF2-40B4-BE49-F238E27FC236}">
                  <a16:creationId xmlns:a16="http://schemas.microsoft.com/office/drawing/2014/main" id="{5EF7C971-46E5-70DC-E943-D8D90C263F12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  <p:sp>
          <p:nvSpPr>
            <p:cNvPr id="16" name="矩形: 圆角 9">
              <a:extLst>
                <a:ext uri="{FF2B5EF4-FFF2-40B4-BE49-F238E27FC236}">
                  <a16:creationId xmlns:a16="http://schemas.microsoft.com/office/drawing/2014/main" id="{2BA88037-B472-4E70-4FA1-2C965764EB88}"/>
                </a:ext>
              </a:extLst>
            </p:cNvPr>
            <p:cNvSpPr/>
            <p:nvPr/>
          </p:nvSpPr>
          <p:spPr>
            <a:xfrm flipV="1">
              <a:off x="1277138" y="1135430"/>
              <a:ext cx="9792534" cy="647034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</a:endParaRPr>
            </a:p>
          </p:txBody>
        </p:sp>
      </p:grp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F05ADCA9-FA5A-94C7-CA75-FE516504F8BF}"/>
              </a:ext>
            </a:extLst>
          </p:cNvPr>
          <p:cNvSpPr/>
          <p:nvPr/>
        </p:nvSpPr>
        <p:spPr>
          <a:xfrm>
            <a:off x="770871" y="1356360"/>
            <a:ext cx="6056650" cy="582168"/>
          </a:xfrm>
          <a:prstGeom prst="homePlate">
            <a:avLst>
              <a:gd name="adj" fmla="val 33607"/>
            </a:avLst>
          </a:prstGeom>
          <a:gradFill flip="none" rotWithShape="1">
            <a:gsLst>
              <a:gs pos="0">
                <a:srgbClr val="C71515"/>
              </a:gs>
              <a:gs pos="100000">
                <a:srgbClr val="8F0B0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6D648905-E40D-CF0A-87F8-FC457ACF6503}"/>
              </a:ext>
            </a:extLst>
          </p:cNvPr>
          <p:cNvSpPr/>
          <p:nvPr/>
        </p:nvSpPr>
        <p:spPr>
          <a:xfrm>
            <a:off x="770869" y="1245870"/>
            <a:ext cx="130425" cy="110490"/>
          </a:xfrm>
          <a:prstGeom prst="triangle">
            <a:avLst>
              <a:gd name="adj" fmla="val 100000"/>
            </a:avLst>
          </a:prstGeom>
          <a:solidFill>
            <a:srgbClr val="8F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4F02BA-534C-1AB1-280E-20BEE54F4FA0}"/>
              </a:ext>
            </a:extLst>
          </p:cNvPr>
          <p:cNvSpPr txBox="1"/>
          <p:nvPr/>
        </p:nvSpPr>
        <p:spPr>
          <a:xfrm>
            <a:off x="1017730" y="1416611"/>
            <a:ext cx="3871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翻转课堂存在问题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59308B2-3463-5DA3-B362-0E61033A5AEA}"/>
              </a:ext>
            </a:extLst>
          </p:cNvPr>
          <p:cNvSpPr txBox="1"/>
          <p:nvPr/>
        </p:nvSpPr>
        <p:spPr>
          <a:xfrm>
            <a:off x="1017730" y="2049018"/>
            <a:ext cx="6472730" cy="1718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学生在家看视频效果如何把握回家看视频学新知识点，上课则不讲新课直接讨论，翻转课堂将教学由“教</a:t>
            </a:r>
            <a:r>
              <a:rPr lang="en-US" altLang="zh-CN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-</a:t>
            </a: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学”模式变成了“学</a:t>
            </a:r>
            <a:r>
              <a:rPr lang="en-US" altLang="zh-CN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-</a:t>
            </a: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教”模式，这对中国式课堂来说，可谓是“本未倒置”，因此也有一些一线教师提出质疑。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73DD953-6368-2EA3-F746-9EB56967C671}"/>
              </a:ext>
            </a:extLst>
          </p:cNvPr>
          <p:cNvGrpSpPr/>
          <p:nvPr/>
        </p:nvGrpSpPr>
        <p:grpSpPr>
          <a:xfrm>
            <a:off x="8850244" y="1647312"/>
            <a:ext cx="1238636" cy="1224759"/>
            <a:chOff x="8850244" y="1647312"/>
            <a:chExt cx="1238636" cy="1224759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251B774-0E34-AF8E-7D87-BCBA7FF7E471}"/>
                </a:ext>
              </a:extLst>
            </p:cNvPr>
            <p:cNvSpPr/>
            <p:nvPr/>
          </p:nvSpPr>
          <p:spPr>
            <a:xfrm flipV="1">
              <a:off x="8850244" y="1647312"/>
              <a:ext cx="1224759" cy="122475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6463A01-EFE1-E4DD-6B06-8E6C8E9CCF40}"/>
                </a:ext>
              </a:extLst>
            </p:cNvPr>
            <p:cNvSpPr txBox="1"/>
            <p:nvPr/>
          </p:nvSpPr>
          <p:spPr>
            <a:xfrm>
              <a:off x="8850244" y="1938528"/>
              <a:ext cx="123863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“教</a:t>
              </a:r>
              <a:r>
                <a:rPr lang="en-US" altLang="zh-CN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-</a:t>
              </a:r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学”</a:t>
              </a:r>
              <a:endParaRPr lang="en-US" altLang="zh-CN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 模 式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3797DDB-469C-1520-5F9D-9551DFD53968}"/>
              </a:ext>
            </a:extLst>
          </p:cNvPr>
          <p:cNvGrpSpPr/>
          <p:nvPr/>
        </p:nvGrpSpPr>
        <p:grpSpPr>
          <a:xfrm>
            <a:off x="8850244" y="3907481"/>
            <a:ext cx="1238636" cy="1224759"/>
            <a:chOff x="8850244" y="1647312"/>
            <a:chExt cx="1238636" cy="1224759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4AB98B5C-0DB5-D319-A2BD-6C4AB131F1C2}"/>
                </a:ext>
              </a:extLst>
            </p:cNvPr>
            <p:cNvSpPr/>
            <p:nvPr/>
          </p:nvSpPr>
          <p:spPr>
            <a:xfrm flipV="1">
              <a:off x="8850244" y="1647312"/>
              <a:ext cx="1224759" cy="122475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71515"/>
                </a:gs>
                <a:gs pos="100000">
                  <a:srgbClr val="8F0B0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F9A9C88-3AF8-FD28-9F6D-EEBAD88067CC}"/>
                </a:ext>
              </a:extLst>
            </p:cNvPr>
            <p:cNvSpPr txBox="1"/>
            <p:nvPr/>
          </p:nvSpPr>
          <p:spPr>
            <a:xfrm>
              <a:off x="8850244" y="1938528"/>
              <a:ext cx="123863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“学</a:t>
              </a:r>
              <a:r>
                <a:rPr lang="en-US" altLang="zh-CN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-</a:t>
              </a:r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教”</a:t>
              </a:r>
              <a:endParaRPr lang="en-US" altLang="zh-CN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 模 式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A6A87DD-1801-55EE-2F36-AD5A698CE8E4}"/>
              </a:ext>
            </a:extLst>
          </p:cNvPr>
          <p:cNvCxnSpPr/>
          <p:nvPr/>
        </p:nvCxnSpPr>
        <p:spPr>
          <a:xfrm>
            <a:off x="9462623" y="3000489"/>
            <a:ext cx="0" cy="857022"/>
          </a:xfrm>
          <a:prstGeom prst="straightConnector1">
            <a:avLst/>
          </a:prstGeom>
          <a:ln w="15875">
            <a:solidFill>
              <a:srgbClr val="2E72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0A54A00-3A39-D0E6-A3FB-5FBBDD23E59C}"/>
              </a:ext>
            </a:extLst>
          </p:cNvPr>
          <p:cNvSpPr txBox="1"/>
          <p:nvPr/>
        </p:nvSpPr>
        <p:spPr>
          <a:xfrm>
            <a:off x="9462623" y="3141339"/>
            <a:ext cx="774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模式</a:t>
            </a:r>
            <a:endParaRPr lang="en-US" altLang="zh-CN" dirty="0">
              <a:solidFill>
                <a:srgbClr val="2E72B0"/>
              </a:solidFill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algn="ctr"/>
            <a:r>
              <a:rPr lang="zh-CN" altLang="en-US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转变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C698A04-EF1C-C4CD-DB32-62F4D508F612}"/>
              </a:ext>
            </a:extLst>
          </p:cNvPr>
          <p:cNvGrpSpPr/>
          <p:nvPr/>
        </p:nvGrpSpPr>
        <p:grpSpPr>
          <a:xfrm>
            <a:off x="1017730" y="4077963"/>
            <a:ext cx="7347601" cy="1434483"/>
            <a:chOff x="1017730" y="4143375"/>
            <a:chExt cx="7347601" cy="1434483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E15D245-3294-7BDB-5590-CE960C24E2EA}"/>
                </a:ext>
              </a:extLst>
            </p:cNvPr>
            <p:cNvSpPr txBox="1"/>
            <p:nvPr/>
          </p:nvSpPr>
          <p:spPr>
            <a:xfrm>
              <a:off x="1311639" y="4348382"/>
              <a:ext cx="6759781" cy="888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学生的自觉性和自主能力有差别，学生做作业可以有书面显示，教师比较能把握学情，而看视频学习的效果究竟如何呢？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A9E4548-CB44-C89A-A43B-A0DA17A4C0EF}"/>
                </a:ext>
              </a:extLst>
            </p:cNvPr>
            <p:cNvSpPr/>
            <p:nvPr/>
          </p:nvSpPr>
          <p:spPr>
            <a:xfrm>
              <a:off x="1017730" y="4143375"/>
              <a:ext cx="7347601" cy="1298014"/>
            </a:xfrm>
            <a:prstGeom prst="rect">
              <a:avLst/>
            </a:prstGeom>
            <a:noFill/>
            <a:ln w="22225">
              <a:solidFill>
                <a:srgbClr val="2E72B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斜纹 48">
              <a:extLst>
                <a:ext uri="{FF2B5EF4-FFF2-40B4-BE49-F238E27FC236}">
                  <a16:creationId xmlns:a16="http://schemas.microsoft.com/office/drawing/2014/main" id="{7364A7CA-1DDD-1CA8-DDD0-5F7BA20AEE6B}"/>
                </a:ext>
              </a:extLst>
            </p:cNvPr>
            <p:cNvSpPr/>
            <p:nvPr/>
          </p:nvSpPr>
          <p:spPr>
            <a:xfrm rot="10800000">
              <a:off x="7476469" y="4563250"/>
              <a:ext cx="888860" cy="888860"/>
            </a:xfrm>
            <a:prstGeom prst="diagStripe">
              <a:avLst>
                <a:gd name="adj" fmla="val 45285"/>
              </a:avLst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BF19852-F76E-138E-E446-6E909E628D58}"/>
                </a:ext>
              </a:extLst>
            </p:cNvPr>
            <p:cNvSpPr txBox="1"/>
            <p:nvPr/>
          </p:nvSpPr>
          <p:spPr>
            <a:xfrm rot="18844812">
              <a:off x="7623221" y="4952958"/>
              <a:ext cx="8804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比 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536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41C1FF70-3AA8-C29C-69E5-40993461C634}"/>
              </a:ext>
            </a:extLst>
          </p:cNvPr>
          <p:cNvGrpSpPr/>
          <p:nvPr/>
        </p:nvGrpSpPr>
        <p:grpSpPr>
          <a:xfrm>
            <a:off x="1193331" y="1889946"/>
            <a:ext cx="4606398" cy="1158391"/>
            <a:chOff x="1368591" y="1991051"/>
            <a:chExt cx="4606398" cy="115839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5BC465D-75CE-305C-1502-4176E717E67F}"/>
                </a:ext>
              </a:extLst>
            </p:cNvPr>
            <p:cNvGrpSpPr/>
            <p:nvPr/>
          </p:nvGrpSpPr>
          <p:grpSpPr>
            <a:xfrm>
              <a:off x="1368591" y="1991051"/>
              <a:ext cx="1158391" cy="1158391"/>
              <a:chOff x="2339189" y="2270609"/>
              <a:chExt cx="1158391" cy="1158391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C8FB53E9-466A-B0F5-EDDA-4A4E58FCB4F5}"/>
                  </a:ext>
                </a:extLst>
              </p:cNvPr>
              <p:cNvGrpSpPr/>
              <p:nvPr/>
            </p:nvGrpSpPr>
            <p:grpSpPr>
              <a:xfrm>
                <a:off x="2339189" y="2270609"/>
                <a:ext cx="1158391" cy="1158391"/>
                <a:chOff x="1695250" y="1971961"/>
                <a:chExt cx="2714400" cy="2714400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467728A6-407C-2BCC-D2BD-5992FEB73ACD}"/>
                    </a:ext>
                  </a:extLst>
                </p:cNvPr>
                <p:cNvSpPr/>
                <p:nvPr/>
              </p:nvSpPr>
              <p:spPr>
                <a:xfrm>
                  <a:off x="1695250" y="1971961"/>
                  <a:ext cx="2714400" cy="2714400"/>
                </a:xfrm>
                <a:prstGeom prst="ellipse">
                  <a:avLst/>
                </a:prstGeom>
                <a:gradFill>
                  <a:gsLst>
                    <a:gs pos="0">
                      <a:srgbClr val="EDF4FB">
                        <a:lumMod val="89000"/>
                      </a:srgbClr>
                    </a:gs>
                    <a:gs pos="100000">
                      <a:schemeClr val="bg1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876E954A-E569-6AEF-C272-2FF668C6B88A}"/>
                    </a:ext>
                  </a:extLst>
                </p:cNvPr>
                <p:cNvGrpSpPr/>
                <p:nvPr/>
              </p:nvGrpSpPr>
              <p:grpSpPr>
                <a:xfrm>
                  <a:off x="1976674" y="2253385"/>
                  <a:ext cx="2151553" cy="2165653"/>
                  <a:chOff x="3277382" y="1375565"/>
                  <a:chExt cx="2278856" cy="2293790"/>
                </a:xfrm>
              </p:grpSpPr>
              <p:sp>
                <p:nvSpPr>
                  <p:cNvPr id="8" name="椭圆 7">
                    <a:extLst>
                      <a:ext uri="{FF2B5EF4-FFF2-40B4-BE49-F238E27FC236}">
                        <a16:creationId xmlns:a16="http://schemas.microsoft.com/office/drawing/2014/main" id="{A41AE02F-732B-3F91-B939-60749C8DE708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75565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39700" dist="190500" dir="2700000" algn="ctr" rotWithShape="0">
                      <a:schemeClr val="accent5">
                        <a:lumMod val="60000"/>
                        <a:lumOff val="40000"/>
                        <a:alpha val="41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  <p:sp>
                <p:nvSpPr>
                  <p:cNvPr id="9" name="椭圆 8">
                    <a:extLst>
                      <a:ext uri="{FF2B5EF4-FFF2-40B4-BE49-F238E27FC236}">
                        <a16:creationId xmlns:a16="http://schemas.microsoft.com/office/drawing/2014/main" id="{5BF7E4E0-E2C8-2406-09C2-8573DC2CA2AC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90499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52400" dist="190500" dir="13500000" algn="ctr" rotWithShape="0">
                      <a:schemeClr val="bg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</p:grpSp>
            <p:sp>
              <p:nvSpPr>
                <p:cNvPr id="7" name="弧形 6">
                  <a:extLst>
                    <a:ext uri="{FF2B5EF4-FFF2-40B4-BE49-F238E27FC236}">
                      <a16:creationId xmlns:a16="http://schemas.microsoft.com/office/drawing/2014/main" id="{64B7B81F-DD61-A1F1-E9EC-BBE13566402E}"/>
                    </a:ext>
                  </a:extLst>
                </p:cNvPr>
                <p:cNvSpPr/>
                <p:nvPr/>
              </p:nvSpPr>
              <p:spPr>
                <a:xfrm>
                  <a:off x="1835961" y="2128520"/>
                  <a:ext cx="2417129" cy="2417129"/>
                </a:xfrm>
                <a:prstGeom prst="arc">
                  <a:avLst>
                    <a:gd name="adj1" fmla="val 9093424"/>
                    <a:gd name="adj2" fmla="val 5397838"/>
                  </a:avLst>
                </a:prstGeom>
                <a:ln w="9525" cap="rnd">
                  <a:gradFill>
                    <a:gsLst>
                      <a:gs pos="0">
                        <a:srgbClr val="2E72B0"/>
                      </a:gs>
                      <a:gs pos="100000">
                        <a:srgbClr val="1EC0A9">
                          <a:alpha val="0"/>
                        </a:srgbClr>
                      </a:gs>
                    </a:gsLst>
                    <a:lin ang="5400000" scaled="1"/>
                  </a:gra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724A5BC-2BD4-453A-D7B0-4975002C7E6E}"/>
                  </a:ext>
                </a:extLst>
              </p:cNvPr>
              <p:cNvSpPr txBox="1"/>
              <p:nvPr/>
            </p:nvSpPr>
            <p:spPr>
              <a:xfrm>
                <a:off x="2607688" y="2412587"/>
                <a:ext cx="61102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2B0"/>
                    </a:solidFill>
                    <a:effectLst/>
                    <a:uLnTx/>
                    <a:uFillTx/>
                    <a:latin typeface="+mn-ea"/>
                    <a:cs typeface="+mn-ea"/>
                    <a:sym typeface="汉仪旗黑-55简" panose="00020600040101010101" pitchFamily="18" charset="-122"/>
                  </a:rPr>
                  <a:t>1</a:t>
                </a:r>
                <a:endParaRPr lang="zh-CN" altLang="en-US" sz="5400" dirty="0">
                  <a:solidFill>
                    <a:srgbClr val="2E72B0"/>
                  </a:solidFill>
                  <a:latin typeface="+mn-ea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418419-5E04-F968-F5BE-C36389478574}"/>
                </a:ext>
              </a:extLst>
            </p:cNvPr>
            <p:cNvSpPr txBox="1"/>
            <p:nvPr/>
          </p:nvSpPr>
          <p:spPr>
            <a:xfrm>
              <a:off x="2675381" y="2277858"/>
              <a:ext cx="32996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翻转课堂的简介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53D64D-84E8-BE26-F8AC-2F47BF3B2F96}"/>
              </a:ext>
            </a:extLst>
          </p:cNvPr>
          <p:cNvGrpSpPr/>
          <p:nvPr/>
        </p:nvGrpSpPr>
        <p:grpSpPr>
          <a:xfrm>
            <a:off x="1193331" y="3665326"/>
            <a:ext cx="4606398" cy="1158391"/>
            <a:chOff x="1368591" y="1991051"/>
            <a:chExt cx="4606398" cy="115839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A876F72-F186-F869-C121-B113DCFD1290}"/>
                </a:ext>
              </a:extLst>
            </p:cNvPr>
            <p:cNvGrpSpPr/>
            <p:nvPr/>
          </p:nvGrpSpPr>
          <p:grpSpPr>
            <a:xfrm>
              <a:off x="1368591" y="1991051"/>
              <a:ext cx="1158391" cy="1158391"/>
              <a:chOff x="2339189" y="2270609"/>
              <a:chExt cx="1158391" cy="1158391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B9B8D6C-3BCA-2F11-A767-A35E5C2B05AA}"/>
                  </a:ext>
                </a:extLst>
              </p:cNvPr>
              <p:cNvGrpSpPr/>
              <p:nvPr/>
            </p:nvGrpSpPr>
            <p:grpSpPr>
              <a:xfrm>
                <a:off x="2339189" y="2270609"/>
                <a:ext cx="1158391" cy="1158391"/>
                <a:chOff x="1695250" y="1971961"/>
                <a:chExt cx="2714400" cy="2714400"/>
              </a:xfrm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15094407-8247-CF97-7433-BC0C1F4C1515}"/>
                    </a:ext>
                  </a:extLst>
                </p:cNvPr>
                <p:cNvSpPr/>
                <p:nvPr/>
              </p:nvSpPr>
              <p:spPr>
                <a:xfrm>
                  <a:off x="1695250" y="1971961"/>
                  <a:ext cx="2714400" cy="2714400"/>
                </a:xfrm>
                <a:prstGeom prst="ellipse">
                  <a:avLst/>
                </a:prstGeom>
                <a:gradFill>
                  <a:gsLst>
                    <a:gs pos="0">
                      <a:srgbClr val="EDF4FB">
                        <a:lumMod val="89000"/>
                      </a:srgbClr>
                    </a:gs>
                    <a:gs pos="100000">
                      <a:schemeClr val="bg1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7BB29AEB-D9D2-7AD7-944E-E050BDEC3AB5}"/>
                    </a:ext>
                  </a:extLst>
                </p:cNvPr>
                <p:cNvGrpSpPr/>
                <p:nvPr/>
              </p:nvGrpSpPr>
              <p:grpSpPr>
                <a:xfrm>
                  <a:off x="1976674" y="2253385"/>
                  <a:ext cx="2151553" cy="2165653"/>
                  <a:chOff x="3277382" y="1375565"/>
                  <a:chExt cx="2278856" cy="2293790"/>
                </a:xfrm>
              </p:grpSpPr>
              <p:sp>
                <p:nvSpPr>
                  <p:cNvPr id="24" name="椭圆 23">
                    <a:extLst>
                      <a:ext uri="{FF2B5EF4-FFF2-40B4-BE49-F238E27FC236}">
                        <a16:creationId xmlns:a16="http://schemas.microsoft.com/office/drawing/2014/main" id="{FFE43833-127B-E9E0-3AC7-5A1D7954000D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75565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39700" dist="190500" dir="2700000" algn="ctr" rotWithShape="0">
                      <a:schemeClr val="accent5">
                        <a:lumMod val="60000"/>
                        <a:lumOff val="40000"/>
                        <a:alpha val="41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B4FBC220-E045-81B0-1AC5-3FEEC07595FB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90499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52400" dist="190500" dir="13500000" algn="ctr" rotWithShape="0">
                      <a:schemeClr val="bg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</p:grpSp>
            <p:sp>
              <p:nvSpPr>
                <p:cNvPr id="23" name="弧形 22">
                  <a:extLst>
                    <a:ext uri="{FF2B5EF4-FFF2-40B4-BE49-F238E27FC236}">
                      <a16:creationId xmlns:a16="http://schemas.microsoft.com/office/drawing/2014/main" id="{865E95D6-3856-717F-23C7-F322C662071B}"/>
                    </a:ext>
                  </a:extLst>
                </p:cNvPr>
                <p:cNvSpPr/>
                <p:nvPr/>
              </p:nvSpPr>
              <p:spPr>
                <a:xfrm>
                  <a:off x="1835961" y="2128520"/>
                  <a:ext cx="2417129" cy="2417129"/>
                </a:xfrm>
                <a:prstGeom prst="arc">
                  <a:avLst>
                    <a:gd name="adj1" fmla="val 9093424"/>
                    <a:gd name="adj2" fmla="val 5397838"/>
                  </a:avLst>
                </a:prstGeom>
                <a:ln w="9525" cap="rnd">
                  <a:gradFill>
                    <a:gsLst>
                      <a:gs pos="0">
                        <a:srgbClr val="2E72B0"/>
                      </a:gs>
                      <a:gs pos="100000">
                        <a:srgbClr val="1EC0A9">
                          <a:alpha val="0"/>
                        </a:srgbClr>
                      </a:gs>
                    </a:gsLst>
                    <a:lin ang="5400000" scaled="1"/>
                  </a:gra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072C0A6-0C31-293C-85B7-4966B7D79CB5}"/>
                  </a:ext>
                </a:extLst>
              </p:cNvPr>
              <p:cNvSpPr txBox="1"/>
              <p:nvPr/>
            </p:nvSpPr>
            <p:spPr>
              <a:xfrm>
                <a:off x="2607688" y="2412587"/>
                <a:ext cx="61102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2B0"/>
                    </a:solidFill>
                    <a:effectLst/>
                    <a:uLnTx/>
                    <a:uFillTx/>
                    <a:latin typeface="+mn-ea"/>
                    <a:cs typeface="+mn-ea"/>
                    <a:sym typeface="汉仪旗黑-55简" panose="00020600040101010101" pitchFamily="18" charset="-122"/>
                  </a:rPr>
                  <a:t>2</a:t>
                </a:r>
                <a:endParaRPr lang="zh-CN" altLang="en-US" sz="5400" dirty="0">
                  <a:solidFill>
                    <a:srgbClr val="2E72B0"/>
                  </a:solidFill>
                  <a:latin typeface="+mn-ea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98F3FAD-30E2-010D-A869-46BEF00DDF57}"/>
                </a:ext>
              </a:extLst>
            </p:cNvPr>
            <p:cNvSpPr txBox="1"/>
            <p:nvPr/>
          </p:nvSpPr>
          <p:spPr>
            <a:xfrm>
              <a:off x="2675381" y="2277858"/>
              <a:ext cx="32996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翻转课堂的特点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4DB4BFB-10BD-E12D-84A9-24F46D1FB790}"/>
              </a:ext>
            </a:extLst>
          </p:cNvPr>
          <p:cNvGrpSpPr/>
          <p:nvPr/>
        </p:nvGrpSpPr>
        <p:grpSpPr>
          <a:xfrm>
            <a:off x="6096000" y="1889946"/>
            <a:ext cx="4606398" cy="1158391"/>
            <a:chOff x="1368591" y="1991051"/>
            <a:chExt cx="4606398" cy="115839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1B08B36-7630-F23D-92FB-1BE7F8B78BAF}"/>
                </a:ext>
              </a:extLst>
            </p:cNvPr>
            <p:cNvGrpSpPr/>
            <p:nvPr/>
          </p:nvGrpSpPr>
          <p:grpSpPr>
            <a:xfrm>
              <a:off x="1368591" y="1991051"/>
              <a:ext cx="1158391" cy="1158391"/>
              <a:chOff x="2339189" y="2270609"/>
              <a:chExt cx="1158391" cy="1158391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D3E4B10F-56CB-B6E4-3A5E-CB904338E242}"/>
                  </a:ext>
                </a:extLst>
              </p:cNvPr>
              <p:cNvGrpSpPr/>
              <p:nvPr/>
            </p:nvGrpSpPr>
            <p:grpSpPr>
              <a:xfrm>
                <a:off x="2339189" y="2270609"/>
                <a:ext cx="1158391" cy="1158391"/>
                <a:chOff x="1695250" y="1971961"/>
                <a:chExt cx="2714400" cy="2714400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ADA0C26F-019E-EC9D-EF47-56E0C070B229}"/>
                    </a:ext>
                  </a:extLst>
                </p:cNvPr>
                <p:cNvSpPr/>
                <p:nvPr/>
              </p:nvSpPr>
              <p:spPr>
                <a:xfrm>
                  <a:off x="1695250" y="1971961"/>
                  <a:ext cx="2714400" cy="2714400"/>
                </a:xfrm>
                <a:prstGeom prst="ellipse">
                  <a:avLst/>
                </a:prstGeom>
                <a:gradFill>
                  <a:gsLst>
                    <a:gs pos="0">
                      <a:srgbClr val="EDF4FB">
                        <a:lumMod val="89000"/>
                      </a:srgbClr>
                    </a:gs>
                    <a:gs pos="100000">
                      <a:schemeClr val="bg1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5A1C573D-3B44-7B6B-4892-CA0760ADAE25}"/>
                    </a:ext>
                  </a:extLst>
                </p:cNvPr>
                <p:cNvGrpSpPr/>
                <p:nvPr/>
              </p:nvGrpSpPr>
              <p:grpSpPr>
                <a:xfrm>
                  <a:off x="1976674" y="2253385"/>
                  <a:ext cx="2151553" cy="2165653"/>
                  <a:chOff x="3277382" y="1375565"/>
                  <a:chExt cx="2278856" cy="2293790"/>
                </a:xfrm>
              </p:grpSpPr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89ACECDE-2CB0-ADAC-8A7B-039894803D3D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75565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39700" dist="190500" dir="2700000" algn="ctr" rotWithShape="0">
                      <a:schemeClr val="accent5">
                        <a:lumMod val="60000"/>
                        <a:lumOff val="40000"/>
                        <a:alpha val="41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A37EA915-B75F-E03D-E3C1-03502CA3FB98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90499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52400" dist="190500" dir="13500000" algn="ctr" rotWithShape="0">
                      <a:schemeClr val="bg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</p:grpSp>
            <p:sp>
              <p:nvSpPr>
                <p:cNvPr id="33" name="弧形 32">
                  <a:extLst>
                    <a:ext uri="{FF2B5EF4-FFF2-40B4-BE49-F238E27FC236}">
                      <a16:creationId xmlns:a16="http://schemas.microsoft.com/office/drawing/2014/main" id="{2BBABC76-9D1F-8A0A-CCDF-FFF5E3F16AEE}"/>
                    </a:ext>
                  </a:extLst>
                </p:cNvPr>
                <p:cNvSpPr/>
                <p:nvPr/>
              </p:nvSpPr>
              <p:spPr>
                <a:xfrm>
                  <a:off x="1835961" y="2128520"/>
                  <a:ext cx="2417129" cy="2417129"/>
                </a:xfrm>
                <a:prstGeom prst="arc">
                  <a:avLst>
                    <a:gd name="adj1" fmla="val 9093424"/>
                    <a:gd name="adj2" fmla="val 5397838"/>
                  </a:avLst>
                </a:prstGeom>
                <a:ln w="9525" cap="rnd">
                  <a:gradFill>
                    <a:gsLst>
                      <a:gs pos="0">
                        <a:srgbClr val="2E72B0"/>
                      </a:gs>
                      <a:gs pos="100000">
                        <a:srgbClr val="1EC0A9">
                          <a:alpha val="0"/>
                        </a:srgbClr>
                      </a:gs>
                    </a:gsLst>
                    <a:lin ang="5400000" scaled="1"/>
                  </a:gra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CDC3839-8B46-2AC2-76EF-155DA43FCE8C}"/>
                  </a:ext>
                </a:extLst>
              </p:cNvPr>
              <p:cNvSpPr txBox="1"/>
              <p:nvPr/>
            </p:nvSpPr>
            <p:spPr>
              <a:xfrm>
                <a:off x="2607688" y="2412587"/>
                <a:ext cx="61102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2B0"/>
                    </a:solidFill>
                    <a:effectLst/>
                    <a:uLnTx/>
                    <a:uFillTx/>
                    <a:latin typeface="+mn-ea"/>
                    <a:cs typeface="+mn-ea"/>
                    <a:sym typeface="汉仪旗黑-55简" panose="00020600040101010101" pitchFamily="18" charset="-122"/>
                  </a:rPr>
                  <a:t>3</a:t>
                </a:r>
                <a:endParaRPr lang="zh-CN" altLang="en-US" sz="5400" dirty="0">
                  <a:solidFill>
                    <a:srgbClr val="2E72B0"/>
                  </a:solidFill>
                  <a:latin typeface="+mn-ea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00429B-038B-EB38-2148-1C30B92C56F6}"/>
                </a:ext>
              </a:extLst>
            </p:cNvPr>
            <p:cNvSpPr txBox="1"/>
            <p:nvPr/>
          </p:nvSpPr>
          <p:spPr>
            <a:xfrm>
              <a:off x="2675381" y="2277858"/>
              <a:ext cx="32996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实践与常见误区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8526C1D-4331-152B-4F17-BAD4A429043D}"/>
              </a:ext>
            </a:extLst>
          </p:cNvPr>
          <p:cNvGrpSpPr/>
          <p:nvPr/>
        </p:nvGrpSpPr>
        <p:grpSpPr>
          <a:xfrm>
            <a:off x="6096000" y="3665326"/>
            <a:ext cx="4606398" cy="1158391"/>
            <a:chOff x="1368591" y="1991051"/>
            <a:chExt cx="4606398" cy="115839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4352B5A-C139-242D-1C19-2A688C02D1EA}"/>
                </a:ext>
              </a:extLst>
            </p:cNvPr>
            <p:cNvGrpSpPr/>
            <p:nvPr/>
          </p:nvGrpSpPr>
          <p:grpSpPr>
            <a:xfrm>
              <a:off x="1368591" y="1991051"/>
              <a:ext cx="1158391" cy="1158391"/>
              <a:chOff x="2339189" y="2270609"/>
              <a:chExt cx="1158391" cy="1158391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5918304F-E129-F3FD-38EC-A66C18791FA5}"/>
                  </a:ext>
                </a:extLst>
              </p:cNvPr>
              <p:cNvGrpSpPr/>
              <p:nvPr/>
            </p:nvGrpSpPr>
            <p:grpSpPr>
              <a:xfrm>
                <a:off x="2339189" y="2270609"/>
                <a:ext cx="1158391" cy="1158391"/>
                <a:chOff x="1695250" y="1971961"/>
                <a:chExt cx="2714400" cy="2714400"/>
              </a:xfrm>
            </p:grpSpPr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8F982134-D43A-894B-FCAE-E7EAC0C96AD2}"/>
                    </a:ext>
                  </a:extLst>
                </p:cNvPr>
                <p:cNvSpPr/>
                <p:nvPr/>
              </p:nvSpPr>
              <p:spPr>
                <a:xfrm>
                  <a:off x="1695250" y="1971961"/>
                  <a:ext cx="2714400" cy="2714400"/>
                </a:xfrm>
                <a:prstGeom prst="ellipse">
                  <a:avLst/>
                </a:prstGeom>
                <a:gradFill>
                  <a:gsLst>
                    <a:gs pos="0">
                      <a:srgbClr val="EDF4FB">
                        <a:lumMod val="89000"/>
                      </a:srgbClr>
                    </a:gs>
                    <a:gs pos="100000">
                      <a:schemeClr val="bg1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1744D36C-6FB4-4743-1D2B-26908F60C2B8}"/>
                    </a:ext>
                  </a:extLst>
                </p:cNvPr>
                <p:cNvGrpSpPr/>
                <p:nvPr/>
              </p:nvGrpSpPr>
              <p:grpSpPr>
                <a:xfrm>
                  <a:off x="1976674" y="2253385"/>
                  <a:ext cx="2151553" cy="2165653"/>
                  <a:chOff x="3277382" y="1375565"/>
                  <a:chExt cx="2278856" cy="2293790"/>
                </a:xfrm>
              </p:grpSpPr>
              <p:sp>
                <p:nvSpPr>
                  <p:cNvPr id="44" name="椭圆 43">
                    <a:extLst>
                      <a:ext uri="{FF2B5EF4-FFF2-40B4-BE49-F238E27FC236}">
                        <a16:creationId xmlns:a16="http://schemas.microsoft.com/office/drawing/2014/main" id="{7418FC42-40F5-D291-3791-D6624D15AA86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75565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39700" dist="190500" dir="2700000" algn="ctr" rotWithShape="0">
                      <a:schemeClr val="accent5">
                        <a:lumMod val="60000"/>
                        <a:lumOff val="40000"/>
                        <a:alpha val="41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  <p:sp>
                <p:nvSpPr>
                  <p:cNvPr id="45" name="椭圆 44">
                    <a:extLst>
                      <a:ext uri="{FF2B5EF4-FFF2-40B4-BE49-F238E27FC236}">
                        <a16:creationId xmlns:a16="http://schemas.microsoft.com/office/drawing/2014/main" id="{51BF858C-63CC-3074-44AA-AB504F9F88F6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90499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52400" dist="190500" dir="13500000" algn="ctr" rotWithShape="0">
                      <a:schemeClr val="bg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</p:grpSp>
            <p:sp>
              <p:nvSpPr>
                <p:cNvPr id="43" name="弧形 42">
                  <a:extLst>
                    <a:ext uri="{FF2B5EF4-FFF2-40B4-BE49-F238E27FC236}">
                      <a16:creationId xmlns:a16="http://schemas.microsoft.com/office/drawing/2014/main" id="{915D9ADD-ABDA-68A5-6DDA-C592173B97A4}"/>
                    </a:ext>
                  </a:extLst>
                </p:cNvPr>
                <p:cNvSpPr/>
                <p:nvPr/>
              </p:nvSpPr>
              <p:spPr>
                <a:xfrm>
                  <a:off x="1835961" y="2128520"/>
                  <a:ext cx="2417129" cy="2417129"/>
                </a:xfrm>
                <a:prstGeom prst="arc">
                  <a:avLst>
                    <a:gd name="adj1" fmla="val 9093424"/>
                    <a:gd name="adj2" fmla="val 5397838"/>
                  </a:avLst>
                </a:prstGeom>
                <a:ln w="9525" cap="rnd">
                  <a:gradFill>
                    <a:gsLst>
                      <a:gs pos="0">
                        <a:srgbClr val="2E72B0"/>
                      </a:gs>
                      <a:gs pos="100000">
                        <a:srgbClr val="1EC0A9">
                          <a:alpha val="0"/>
                        </a:srgbClr>
                      </a:gs>
                    </a:gsLst>
                    <a:lin ang="5400000" scaled="1"/>
                  </a:gra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AF4C2F2-FC13-BEB8-9D83-A639D02CBC7E}"/>
                  </a:ext>
                </a:extLst>
              </p:cNvPr>
              <p:cNvSpPr txBox="1"/>
              <p:nvPr/>
            </p:nvSpPr>
            <p:spPr>
              <a:xfrm>
                <a:off x="2607688" y="2412587"/>
                <a:ext cx="61102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72B0"/>
                    </a:solidFill>
                    <a:effectLst/>
                    <a:uLnTx/>
                    <a:uFillTx/>
                    <a:latin typeface="+mn-ea"/>
                    <a:cs typeface="+mn-ea"/>
                    <a:sym typeface="汉仪旗黑-55简" panose="00020600040101010101" pitchFamily="18" charset="-122"/>
                  </a:rPr>
                  <a:t>4</a:t>
                </a:r>
                <a:endParaRPr lang="zh-CN" altLang="en-US" sz="5400" dirty="0">
                  <a:solidFill>
                    <a:srgbClr val="2E72B0"/>
                  </a:solidFill>
                  <a:latin typeface="+mn-ea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158A5EE-9CA2-08CB-10FC-DB6DB4E7435F}"/>
                </a:ext>
              </a:extLst>
            </p:cNvPr>
            <p:cNvSpPr txBox="1"/>
            <p:nvPr/>
          </p:nvSpPr>
          <p:spPr>
            <a:xfrm>
              <a:off x="2675381" y="2277858"/>
              <a:ext cx="32996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  <a:sym typeface="汉仪旗黑-55简" panose="00020600040101010101" pitchFamily="18" charset="-122"/>
                </a:rPr>
                <a:t>实质与存在问题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70E10E3-CF68-BC23-A4E9-8AA92643D9DF}"/>
              </a:ext>
            </a:extLst>
          </p:cNvPr>
          <p:cNvSpPr txBox="1"/>
          <p:nvPr/>
        </p:nvSpPr>
        <p:spPr>
          <a:xfrm>
            <a:off x="5181441" y="349627"/>
            <a:ext cx="179408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目 录</a:t>
            </a:r>
            <a:endParaRPr lang="zh-CN" altLang="en-US" sz="54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40F9EF3-2BB5-1D22-2F28-60F9C623667B}"/>
              </a:ext>
            </a:extLst>
          </p:cNvPr>
          <p:cNvSpPr txBox="1"/>
          <p:nvPr/>
        </p:nvSpPr>
        <p:spPr>
          <a:xfrm>
            <a:off x="5597420" y="1208965"/>
            <a:ext cx="96212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CONTENTS</a:t>
            </a:r>
            <a:endParaRPr lang="zh-CN" altLang="en-US" sz="11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0AECDCC-831E-CD69-CF29-2B5A29ED255A}"/>
              </a:ext>
            </a:extLst>
          </p:cNvPr>
          <p:cNvGrpSpPr/>
          <p:nvPr/>
        </p:nvGrpSpPr>
        <p:grpSpPr>
          <a:xfrm>
            <a:off x="9297036" y="6176010"/>
            <a:ext cx="216970" cy="289878"/>
            <a:chOff x="8197850" y="2132013"/>
            <a:chExt cx="392113" cy="523875"/>
          </a:xfrm>
        </p:grpSpPr>
        <p:sp>
          <p:nvSpPr>
            <p:cNvPr id="50" name="Freeform 251">
              <a:extLst>
                <a:ext uri="{FF2B5EF4-FFF2-40B4-BE49-F238E27FC236}">
                  <a16:creationId xmlns:a16="http://schemas.microsoft.com/office/drawing/2014/main" id="{1D5FB885-D396-F05B-7E49-1B5869EF3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2132013"/>
              <a:ext cx="392113" cy="523875"/>
            </a:xfrm>
            <a:custGeom>
              <a:avLst/>
              <a:gdLst>
                <a:gd name="T0" fmla="*/ 157 w 173"/>
                <a:gd name="T1" fmla="*/ 0 h 231"/>
                <a:gd name="T2" fmla="*/ 45 w 173"/>
                <a:gd name="T3" fmla="*/ 0 h 231"/>
                <a:gd name="T4" fmla="*/ 0 w 173"/>
                <a:gd name="T5" fmla="*/ 38 h 231"/>
                <a:gd name="T6" fmla="*/ 0 w 173"/>
                <a:gd name="T7" fmla="*/ 215 h 231"/>
                <a:gd name="T8" fmla="*/ 16 w 173"/>
                <a:gd name="T9" fmla="*/ 231 h 231"/>
                <a:gd name="T10" fmla="*/ 157 w 173"/>
                <a:gd name="T11" fmla="*/ 231 h 231"/>
                <a:gd name="T12" fmla="*/ 173 w 173"/>
                <a:gd name="T13" fmla="*/ 215 h 231"/>
                <a:gd name="T14" fmla="*/ 173 w 173"/>
                <a:gd name="T15" fmla="*/ 16 h 231"/>
                <a:gd name="T16" fmla="*/ 157 w 173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31">
                  <a:moveTo>
                    <a:pt x="15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3"/>
                    <a:pt x="7" y="231"/>
                    <a:pt x="16" y="231"/>
                  </a:cubicBezTo>
                  <a:cubicBezTo>
                    <a:pt x="157" y="231"/>
                    <a:pt x="157" y="231"/>
                    <a:pt x="157" y="231"/>
                  </a:cubicBezTo>
                  <a:cubicBezTo>
                    <a:pt x="166" y="231"/>
                    <a:pt x="173" y="223"/>
                    <a:pt x="173" y="215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7"/>
                    <a:pt x="166" y="0"/>
                    <a:pt x="157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52">
              <a:extLst>
                <a:ext uri="{FF2B5EF4-FFF2-40B4-BE49-F238E27FC236}">
                  <a16:creationId xmlns:a16="http://schemas.microsoft.com/office/drawing/2014/main" id="{BEFD8663-4807-2E47-700F-C1BB3E379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063" y="2136776"/>
              <a:ext cx="68263" cy="112713"/>
            </a:xfrm>
            <a:custGeom>
              <a:avLst/>
              <a:gdLst>
                <a:gd name="T0" fmla="*/ 43 w 43"/>
                <a:gd name="T1" fmla="*/ 0 h 71"/>
                <a:gd name="T2" fmla="*/ 43 w 43"/>
                <a:gd name="T3" fmla="*/ 71 h 71"/>
                <a:gd name="T4" fmla="*/ 0 w 4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71">
                  <a:moveTo>
                    <a:pt x="43" y="0"/>
                  </a:moveTo>
                  <a:lnTo>
                    <a:pt x="43" y="71"/>
                  </a:lnTo>
                  <a:lnTo>
                    <a:pt x="0" y="71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253">
              <a:extLst>
                <a:ext uri="{FF2B5EF4-FFF2-40B4-BE49-F238E27FC236}">
                  <a16:creationId xmlns:a16="http://schemas.microsoft.com/office/drawing/2014/main" id="{7F624990-5D01-1E57-29A9-D44DB1F47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4075" y="2300288"/>
              <a:ext cx="0" cy="9683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254">
              <a:extLst>
                <a:ext uri="{FF2B5EF4-FFF2-40B4-BE49-F238E27FC236}">
                  <a16:creationId xmlns:a16="http://schemas.microsoft.com/office/drawing/2014/main" id="{49962585-D4DB-FD82-AAC1-CAF2A7A91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26450" y="2347913"/>
              <a:ext cx="9525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55">
              <a:extLst>
                <a:ext uri="{FF2B5EF4-FFF2-40B4-BE49-F238E27FC236}">
                  <a16:creationId xmlns:a16="http://schemas.microsoft.com/office/drawing/2014/main" id="{0074C406-E352-38A4-9CD7-9E70A27A0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575" y="2351088"/>
              <a:ext cx="168275" cy="188913"/>
            </a:xfrm>
            <a:custGeom>
              <a:avLst/>
              <a:gdLst>
                <a:gd name="T0" fmla="*/ 106 w 106"/>
                <a:gd name="T1" fmla="*/ 119 h 119"/>
                <a:gd name="T2" fmla="*/ 53 w 106"/>
                <a:gd name="T3" fmla="*/ 0 h 119"/>
                <a:gd name="T4" fmla="*/ 0 w 106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119">
                  <a:moveTo>
                    <a:pt x="106" y="119"/>
                  </a:moveTo>
                  <a:lnTo>
                    <a:pt x="53" y="0"/>
                  </a:lnTo>
                  <a:lnTo>
                    <a:pt x="0" y="11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256">
              <a:extLst>
                <a:ext uri="{FF2B5EF4-FFF2-40B4-BE49-F238E27FC236}">
                  <a16:creationId xmlns:a16="http://schemas.microsoft.com/office/drawing/2014/main" id="{B05EF105-FDD0-B0C6-1F19-6C98F7A25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3738" y="2474913"/>
              <a:ext cx="10795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72817E9-59E4-83BA-AF24-3BF2C31C146F}"/>
              </a:ext>
            </a:extLst>
          </p:cNvPr>
          <p:cNvGrpSpPr/>
          <p:nvPr/>
        </p:nvGrpSpPr>
        <p:grpSpPr>
          <a:xfrm>
            <a:off x="10428222" y="6194181"/>
            <a:ext cx="318708" cy="257049"/>
            <a:chOff x="2279650" y="5265738"/>
            <a:chExt cx="631825" cy="509588"/>
          </a:xfrm>
        </p:grpSpPr>
        <p:sp>
          <p:nvSpPr>
            <p:cNvPr id="57" name="Line 371">
              <a:extLst>
                <a:ext uri="{FF2B5EF4-FFF2-40B4-BE49-F238E27FC236}">
                  <a16:creationId xmlns:a16="http://schemas.microsoft.com/office/drawing/2014/main" id="{AF3BE2F2-5CAF-EE3F-09F2-9A8223D12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5472113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72">
              <a:extLst>
                <a:ext uri="{FF2B5EF4-FFF2-40B4-BE49-F238E27FC236}">
                  <a16:creationId xmlns:a16="http://schemas.microsoft.com/office/drawing/2014/main" id="{088474E2-5B06-E7FB-0B9B-01A89ED50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563" y="5368926"/>
              <a:ext cx="146050" cy="312738"/>
            </a:xfrm>
            <a:custGeom>
              <a:avLst/>
              <a:gdLst>
                <a:gd name="T0" fmla="*/ 0 w 65"/>
                <a:gd name="T1" fmla="*/ 138 h 138"/>
                <a:gd name="T2" fmla="*/ 0 w 65"/>
                <a:gd name="T3" fmla="*/ 16 h 138"/>
                <a:gd name="T4" fmla="*/ 16 w 65"/>
                <a:gd name="T5" fmla="*/ 0 h 138"/>
                <a:gd name="T6" fmla="*/ 65 w 65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38">
                  <a:moveTo>
                    <a:pt x="0" y="1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73">
              <a:extLst>
                <a:ext uri="{FF2B5EF4-FFF2-40B4-BE49-F238E27FC236}">
                  <a16:creationId xmlns:a16="http://schemas.microsoft.com/office/drawing/2014/main" id="{6A657B6E-2424-726E-0D6C-4ACB976CB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5722938"/>
              <a:ext cx="631825" cy="52388"/>
            </a:xfrm>
            <a:custGeom>
              <a:avLst/>
              <a:gdLst>
                <a:gd name="T0" fmla="*/ 0 w 279"/>
                <a:gd name="T1" fmla="*/ 0 h 23"/>
                <a:gd name="T2" fmla="*/ 21 w 279"/>
                <a:gd name="T3" fmla="*/ 23 h 23"/>
                <a:gd name="T4" fmla="*/ 258 w 279"/>
                <a:gd name="T5" fmla="*/ 23 h 23"/>
                <a:gd name="T6" fmla="*/ 279 w 279"/>
                <a:gd name="T7" fmla="*/ 0 h 23"/>
                <a:gd name="T8" fmla="*/ 0 w 27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3">
                  <a:moveTo>
                    <a:pt x="0" y="0"/>
                  </a:moveTo>
                  <a:cubicBezTo>
                    <a:pt x="0" y="0"/>
                    <a:pt x="5" y="23"/>
                    <a:pt x="21" y="2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74" y="23"/>
                    <a:pt x="279" y="0"/>
                    <a:pt x="279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374">
              <a:extLst>
                <a:ext uri="{FF2B5EF4-FFF2-40B4-BE49-F238E27FC236}">
                  <a16:creationId xmlns:a16="http://schemas.microsoft.com/office/drawing/2014/main" id="{B7254ABA-6F33-F4CB-1B64-DA11F8B07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375">
              <a:extLst>
                <a:ext uri="{FF2B5EF4-FFF2-40B4-BE49-F238E27FC236}">
                  <a16:creationId xmlns:a16="http://schemas.microsoft.com/office/drawing/2014/main" id="{FCE920F0-59BA-BDFC-387F-739E3FBA5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0" y="5345113"/>
              <a:ext cx="11113" cy="7938"/>
            </a:xfrm>
            <a:prstGeom prst="ellipse">
              <a:avLst/>
            </a:prstGeom>
            <a:solidFill>
              <a:srgbClr val="47525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376">
              <a:extLst>
                <a:ext uri="{FF2B5EF4-FFF2-40B4-BE49-F238E27FC236}">
                  <a16:creationId xmlns:a16="http://schemas.microsoft.com/office/drawing/2014/main" id="{BC3971D3-CDC7-9065-7996-A19E0662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638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77">
              <a:extLst>
                <a:ext uri="{FF2B5EF4-FFF2-40B4-BE49-F238E27FC236}">
                  <a16:creationId xmlns:a16="http://schemas.microsoft.com/office/drawing/2014/main" id="{BDAB0F00-18BC-2F82-78D9-2736EADC3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0" y="5346701"/>
              <a:ext cx="138113" cy="176213"/>
            </a:xfrm>
            <a:custGeom>
              <a:avLst/>
              <a:gdLst>
                <a:gd name="T0" fmla="*/ 31 w 61"/>
                <a:gd name="T1" fmla="*/ 0 h 78"/>
                <a:gd name="T2" fmla="*/ 2 w 61"/>
                <a:gd name="T3" fmla="*/ 39 h 78"/>
                <a:gd name="T4" fmla="*/ 31 w 61"/>
                <a:gd name="T5" fmla="*/ 78 h 78"/>
                <a:gd name="T6" fmla="*/ 59 w 61"/>
                <a:gd name="T7" fmla="*/ 39 h 78"/>
                <a:gd name="T8" fmla="*/ 31 w 6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8">
                  <a:moveTo>
                    <a:pt x="31" y="0"/>
                  </a:moveTo>
                  <a:cubicBezTo>
                    <a:pt x="1" y="0"/>
                    <a:pt x="0" y="17"/>
                    <a:pt x="2" y="39"/>
                  </a:cubicBezTo>
                  <a:cubicBezTo>
                    <a:pt x="4" y="60"/>
                    <a:pt x="17" y="78"/>
                    <a:pt x="31" y="78"/>
                  </a:cubicBezTo>
                  <a:cubicBezTo>
                    <a:pt x="44" y="78"/>
                    <a:pt x="57" y="60"/>
                    <a:pt x="59" y="39"/>
                  </a:cubicBezTo>
                  <a:cubicBezTo>
                    <a:pt x="61" y="17"/>
                    <a:pt x="60" y="0"/>
                    <a:pt x="31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78">
              <a:extLst>
                <a:ext uri="{FF2B5EF4-FFF2-40B4-BE49-F238E27FC236}">
                  <a16:creationId xmlns:a16="http://schemas.microsoft.com/office/drawing/2014/main" id="{C9E8E300-7A13-4137-E50D-6B789B8FB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0" y="5395913"/>
              <a:ext cx="88900" cy="25400"/>
            </a:xfrm>
            <a:custGeom>
              <a:avLst/>
              <a:gdLst>
                <a:gd name="T0" fmla="*/ 39 w 39"/>
                <a:gd name="T1" fmla="*/ 11 h 11"/>
                <a:gd name="T2" fmla="*/ 19 w 39"/>
                <a:gd name="T3" fmla="*/ 0 h 11"/>
                <a:gd name="T4" fmla="*/ 0 w 39"/>
                <a:gd name="T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1">
                  <a:moveTo>
                    <a:pt x="39" y="11"/>
                  </a:moveTo>
                  <a:cubicBezTo>
                    <a:pt x="27" y="8"/>
                    <a:pt x="19" y="0"/>
                    <a:pt x="19" y="0"/>
                  </a:cubicBezTo>
                  <a:cubicBezTo>
                    <a:pt x="19" y="0"/>
                    <a:pt x="16" y="7"/>
                    <a:pt x="0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79">
              <a:extLst>
                <a:ext uri="{FF2B5EF4-FFF2-40B4-BE49-F238E27FC236}">
                  <a16:creationId xmlns:a16="http://schemas.microsoft.com/office/drawing/2014/main" id="{050E9032-C18D-1897-7573-029953A95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5265738"/>
              <a:ext cx="268288" cy="166688"/>
            </a:xfrm>
            <a:custGeom>
              <a:avLst/>
              <a:gdLst>
                <a:gd name="T0" fmla="*/ 0 w 169"/>
                <a:gd name="T1" fmla="*/ 28 h 105"/>
                <a:gd name="T2" fmla="*/ 0 w 169"/>
                <a:gd name="T3" fmla="*/ 0 h 105"/>
                <a:gd name="T4" fmla="*/ 169 w 169"/>
                <a:gd name="T5" fmla="*/ 0 h 105"/>
                <a:gd name="T6" fmla="*/ 169 w 169"/>
                <a:gd name="T7" fmla="*/ 105 h 105"/>
                <a:gd name="T8" fmla="*/ 53 w 169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05">
                  <a:moveTo>
                    <a:pt x="0" y="28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105"/>
                  </a:lnTo>
                  <a:lnTo>
                    <a:pt x="53" y="105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80">
              <a:extLst>
                <a:ext uri="{FF2B5EF4-FFF2-40B4-BE49-F238E27FC236}">
                  <a16:creationId xmlns:a16="http://schemas.microsoft.com/office/drawing/2014/main" id="{20488B35-6DEB-0BB6-2549-765A5401C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5551488"/>
              <a:ext cx="260350" cy="130175"/>
            </a:xfrm>
            <a:custGeom>
              <a:avLst/>
              <a:gdLst>
                <a:gd name="T0" fmla="*/ 115 w 115"/>
                <a:gd name="T1" fmla="*/ 58 h 58"/>
                <a:gd name="T2" fmla="*/ 115 w 115"/>
                <a:gd name="T3" fmla="*/ 26 h 58"/>
                <a:gd name="T4" fmla="*/ 93 w 115"/>
                <a:gd name="T5" fmla="*/ 3 h 58"/>
                <a:gd name="T6" fmla="*/ 83 w 115"/>
                <a:gd name="T7" fmla="*/ 0 h 58"/>
                <a:gd name="T8" fmla="*/ 57 w 115"/>
                <a:gd name="T9" fmla="*/ 32 h 58"/>
                <a:gd name="T10" fmla="*/ 32 w 115"/>
                <a:gd name="T11" fmla="*/ 0 h 58"/>
                <a:gd name="T12" fmla="*/ 21 w 115"/>
                <a:gd name="T13" fmla="*/ 3 h 58"/>
                <a:gd name="T14" fmla="*/ 0 w 115"/>
                <a:gd name="T15" fmla="*/ 26 h 58"/>
                <a:gd name="T16" fmla="*/ 0 w 115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8">
                  <a:moveTo>
                    <a:pt x="115" y="58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5" y="9"/>
                    <a:pt x="93" y="3"/>
                    <a:pt x="93" y="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0" y="9"/>
                    <a:pt x="0" y="26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81">
              <a:extLst>
                <a:ext uri="{FF2B5EF4-FFF2-40B4-BE49-F238E27FC236}">
                  <a16:creationId xmlns:a16="http://schemas.microsoft.com/office/drawing/2014/main" id="{76A478F5-77B1-060F-05FF-74761E44D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0975" y="5435601"/>
              <a:ext cx="41275" cy="492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53BA58B-0912-1DEA-3E90-AA739A925429}"/>
              </a:ext>
            </a:extLst>
          </p:cNvPr>
          <p:cNvGrpSpPr/>
          <p:nvPr/>
        </p:nvGrpSpPr>
        <p:grpSpPr>
          <a:xfrm>
            <a:off x="9891340" y="6184377"/>
            <a:ext cx="252785" cy="281511"/>
            <a:chOff x="5830888" y="5246688"/>
            <a:chExt cx="488950" cy="544513"/>
          </a:xfrm>
        </p:grpSpPr>
        <p:sp>
          <p:nvSpPr>
            <p:cNvPr id="69" name="Freeform 382">
              <a:extLst>
                <a:ext uri="{FF2B5EF4-FFF2-40B4-BE49-F238E27FC236}">
                  <a16:creationId xmlns:a16="http://schemas.microsoft.com/office/drawing/2014/main" id="{FE6B391C-5EC7-E0D7-BF87-71D9EB0E2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5246688"/>
              <a:ext cx="425450" cy="320675"/>
            </a:xfrm>
            <a:custGeom>
              <a:avLst/>
              <a:gdLst>
                <a:gd name="T0" fmla="*/ 40 w 268"/>
                <a:gd name="T1" fmla="*/ 202 h 202"/>
                <a:gd name="T2" fmla="*/ 0 w 268"/>
                <a:gd name="T3" fmla="*/ 202 h 202"/>
                <a:gd name="T4" fmla="*/ 0 w 268"/>
                <a:gd name="T5" fmla="*/ 0 h 202"/>
                <a:gd name="T6" fmla="*/ 268 w 268"/>
                <a:gd name="T7" fmla="*/ 0 h 202"/>
                <a:gd name="T8" fmla="*/ 268 w 268"/>
                <a:gd name="T9" fmla="*/ 3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02">
                  <a:moveTo>
                    <a:pt x="40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268" y="0"/>
                  </a:lnTo>
                  <a:lnTo>
                    <a:pt x="268" y="30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Line 383">
              <a:extLst>
                <a:ext uri="{FF2B5EF4-FFF2-40B4-BE49-F238E27FC236}">
                  <a16:creationId xmlns:a16="http://schemas.microsoft.com/office/drawing/2014/main" id="{5641985E-9BAD-4940-5FCE-4F2C26E11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384">
              <a:extLst>
                <a:ext uri="{FF2B5EF4-FFF2-40B4-BE49-F238E27FC236}">
                  <a16:creationId xmlns:a16="http://schemas.microsoft.com/office/drawing/2014/main" id="{7CFE18DA-E7DA-9BE9-DC98-744790631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85">
              <a:extLst>
                <a:ext uri="{FF2B5EF4-FFF2-40B4-BE49-F238E27FC236}">
                  <a16:creationId xmlns:a16="http://schemas.microsoft.com/office/drawing/2014/main" id="{06BC6852-A3D8-514F-5C52-E0FE2D83A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8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3" y="32"/>
                    <a:pt x="28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20" y="0"/>
                    <a:pt x="11" y="0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86">
              <a:extLst>
                <a:ext uri="{FF2B5EF4-FFF2-40B4-BE49-F238E27FC236}">
                  <a16:creationId xmlns:a16="http://schemas.microsoft.com/office/drawing/2014/main" id="{2F1C1385-712A-69FF-9F35-52FED58A9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7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2" y="32"/>
                    <a:pt x="27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19" y="0"/>
                    <a:pt x="10" y="0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87">
              <a:extLst>
                <a:ext uri="{FF2B5EF4-FFF2-40B4-BE49-F238E27FC236}">
                  <a16:creationId xmlns:a16="http://schemas.microsoft.com/office/drawing/2014/main" id="{C27B7A89-E8D4-61F2-88A7-909177B5B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650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7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8">
              <a:extLst>
                <a:ext uri="{FF2B5EF4-FFF2-40B4-BE49-F238E27FC236}">
                  <a16:creationId xmlns:a16="http://schemas.microsoft.com/office/drawing/2014/main" id="{73DB7181-AB32-159E-5B38-975AE8EEF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5621338"/>
              <a:ext cx="71438" cy="74613"/>
            </a:xfrm>
            <a:custGeom>
              <a:avLst/>
              <a:gdLst>
                <a:gd name="T0" fmla="*/ 5 w 32"/>
                <a:gd name="T1" fmla="*/ 7 h 33"/>
                <a:gd name="T2" fmla="*/ 7 w 32"/>
                <a:gd name="T3" fmla="*/ 28 h 33"/>
                <a:gd name="T4" fmla="*/ 27 w 32"/>
                <a:gd name="T5" fmla="*/ 26 h 33"/>
                <a:gd name="T6" fmla="*/ 25 w 32"/>
                <a:gd name="T7" fmla="*/ 5 h 33"/>
                <a:gd name="T8" fmla="*/ 5 w 32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5" y="7"/>
                  </a:moveTo>
                  <a:cubicBezTo>
                    <a:pt x="0" y="13"/>
                    <a:pt x="0" y="22"/>
                    <a:pt x="7" y="28"/>
                  </a:cubicBezTo>
                  <a:cubicBezTo>
                    <a:pt x="13" y="33"/>
                    <a:pt x="22" y="32"/>
                    <a:pt x="27" y="26"/>
                  </a:cubicBezTo>
                  <a:cubicBezTo>
                    <a:pt x="32" y="20"/>
                    <a:pt x="32" y="10"/>
                    <a:pt x="25" y="5"/>
                  </a:cubicBezTo>
                  <a:cubicBezTo>
                    <a:pt x="19" y="0"/>
                    <a:pt x="10" y="1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89">
              <a:extLst>
                <a:ext uri="{FF2B5EF4-FFF2-40B4-BE49-F238E27FC236}">
                  <a16:creationId xmlns:a16="http://schemas.microsoft.com/office/drawing/2014/main" id="{3C3F9BBD-0C51-0C84-CF92-B9A2D4C8F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5734051"/>
              <a:ext cx="133350" cy="57150"/>
            </a:xfrm>
            <a:custGeom>
              <a:avLst/>
              <a:gdLst>
                <a:gd name="T0" fmla="*/ 59 w 59"/>
                <a:gd name="T1" fmla="*/ 25 h 25"/>
                <a:gd name="T2" fmla="*/ 57 w 59"/>
                <a:gd name="T3" fmla="*/ 12 h 25"/>
                <a:gd name="T4" fmla="*/ 44 w 59"/>
                <a:gd name="T5" fmla="*/ 0 h 25"/>
                <a:gd name="T6" fmla="*/ 14 w 59"/>
                <a:gd name="T7" fmla="*/ 0 h 25"/>
                <a:gd name="T8" fmla="*/ 2 w 59"/>
                <a:gd name="T9" fmla="*/ 12 h 25"/>
                <a:gd name="T10" fmla="*/ 0 w 59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5">
                  <a:moveTo>
                    <a:pt x="59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2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90">
              <a:extLst>
                <a:ext uri="{FF2B5EF4-FFF2-40B4-BE49-F238E27FC236}">
                  <a16:creationId xmlns:a16="http://schemas.microsoft.com/office/drawing/2014/main" id="{D8AFD588-A35B-2955-9F57-FD9204CFE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5621338"/>
              <a:ext cx="74613" cy="74613"/>
            </a:xfrm>
            <a:custGeom>
              <a:avLst/>
              <a:gdLst>
                <a:gd name="T0" fmla="*/ 5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5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2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0" y="1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91">
              <a:extLst>
                <a:ext uri="{FF2B5EF4-FFF2-40B4-BE49-F238E27FC236}">
                  <a16:creationId xmlns:a16="http://schemas.microsoft.com/office/drawing/2014/main" id="{189BDB74-4D8A-5E39-DB7B-78A91DBB4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6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92">
              <a:extLst>
                <a:ext uri="{FF2B5EF4-FFF2-40B4-BE49-F238E27FC236}">
                  <a16:creationId xmlns:a16="http://schemas.microsoft.com/office/drawing/2014/main" id="{D51895F5-D44F-59F7-9E3E-26AD89EAB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5621338"/>
              <a:ext cx="74613" cy="74613"/>
            </a:xfrm>
            <a:custGeom>
              <a:avLst/>
              <a:gdLst>
                <a:gd name="T0" fmla="*/ 6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6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3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1" y="1"/>
                    <a:pt x="6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393">
              <a:extLst>
                <a:ext uri="{FF2B5EF4-FFF2-40B4-BE49-F238E27FC236}">
                  <a16:creationId xmlns:a16="http://schemas.microsoft.com/office/drawing/2014/main" id="{ADD0209C-12F1-5F41-D868-D676C79B65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94">
              <a:extLst>
                <a:ext uri="{FF2B5EF4-FFF2-40B4-BE49-F238E27FC236}">
                  <a16:creationId xmlns:a16="http://schemas.microsoft.com/office/drawing/2014/main" id="{FFEC6045-DAFB-327F-66B8-D3E0F2938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5446713"/>
              <a:ext cx="128588" cy="280988"/>
            </a:xfrm>
            <a:custGeom>
              <a:avLst/>
              <a:gdLst>
                <a:gd name="T0" fmla="*/ 45 w 57"/>
                <a:gd name="T1" fmla="*/ 124 h 124"/>
                <a:gd name="T2" fmla="*/ 46 w 57"/>
                <a:gd name="T3" fmla="*/ 66 h 124"/>
                <a:gd name="T4" fmla="*/ 57 w 57"/>
                <a:gd name="T5" fmla="*/ 54 h 124"/>
                <a:gd name="T6" fmla="*/ 53 w 57"/>
                <a:gd name="T7" fmla="*/ 10 h 124"/>
                <a:gd name="T8" fmla="*/ 41 w 57"/>
                <a:gd name="T9" fmla="*/ 0 h 124"/>
                <a:gd name="T10" fmla="*/ 16 w 57"/>
                <a:gd name="T11" fmla="*/ 0 h 124"/>
                <a:gd name="T12" fmla="*/ 4 w 57"/>
                <a:gd name="T13" fmla="*/ 10 h 124"/>
                <a:gd name="T14" fmla="*/ 0 w 57"/>
                <a:gd name="T15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24">
                  <a:moveTo>
                    <a:pt x="45" y="124"/>
                  </a:moveTo>
                  <a:cubicBezTo>
                    <a:pt x="46" y="66"/>
                    <a:pt x="46" y="66"/>
                    <a:pt x="46" y="66"/>
                  </a:cubicBezTo>
                  <a:cubicBezTo>
                    <a:pt x="51" y="64"/>
                    <a:pt x="57" y="60"/>
                    <a:pt x="57" y="54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5"/>
                    <a:pt x="47" y="0"/>
                    <a:pt x="4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5" y="5"/>
                    <a:pt x="4" y="10"/>
                  </a:cubicBezTo>
                  <a:cubicBezTo>
                    <a:pt x="0" y="54"/>
                    <a:pt x="0" y="54"/>
                    <a:pt x="0" y="5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395">
              <a:extLst>
                <a:ext uri="{FF2B5EF4-FFF2-40B4-BE49-F238E27FC236}">
                  <a16:creationId xmlns:a16="http://schemas.microsoft.com/office/drawing/2014/main" id="{9910CD99-3BEE-910F-D80D-7DF8442ED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825" y="5330826"/>
              <a:ext cx="71438" cy="69850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椭圆 82">
            <a:extLst>
              <a:ext uri="{FF2B5EF4-FFF2-40B4-BE49-F238E27FC236}">
                <a16:creationId xmlns:a16="http://schemas.microsoft.com/office/drawing/2014/main" id="{45513FED-EBCA-21BC-DEEC-AB639AF674B7}"/>
              </a:ext>
            </a:extLst>
          </p:cNvPr>
          <p:cNvSpPr/>
          <p:nvPr/>
        </p:nvSpPr>
        <p:spPr>
          <a:xfrm>
            <a:off x="9176385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E75FC2B-D59A-EAC0-483B-831CF9BA5F8D}"/>
              </a:ext>
            </a:extLst>
          </p:cNvPr>
          <p:cNvSpPr/>
          <p:nvPr/>
        </p:nvSpPr>
        <p:spPr>
          <a:xfrm>
            <a:off x="9769476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6A2353E9-BFE0-0DAE-5D2A-ECBFEE145F25}"/>
              </a:ext>
            </a:extLst>
          </p:cNvPr>
          <p:cNvSpPr/>
          <p:nvPr/>
        </p:nvSpPr>
        <p:spPr>
          <a:xfrm>
            <a:off x="10362567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ED92892B-21D7-8695-B492-DF43938CADE3}"/>
              </a:ext>
            </a:extLst>
          </p:cNvPr>
          <p:cNvSpPr/>
          <p:nvPr/>
        </p:nvSpPr>
        <p:spPr>
          <a:xfrm>
            <a:off x="10955658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1FFDE47-2ABF-9DD2-DFA6-29B6C05CEBF9}"/>
              </a:ext>
            </a:extLst>
          </p:cNvPr>
          <p:cNvGrpSpPr/>
          <p:nvPr/>
        </p:nvGrpSpPr>
        <p:grpSpPr>
          <a:xfrm>
            <a:off x="11036987" y="6209830"/>
            <a:ext cx="309782" cy="246003"/>
            <a:chOff x="10417175" y="3198813"/>
            <a:chExt cx="593726" cy="471488"/>
          </a:xfrm>
        </p:grpSpPr>
        <p:sp>
          <p:nvSpPr>
            <p:cNvPr id="88" name="Freeform 349">
              <a:extLst>
                <a:ext uri="{FF2B5EF4-FFF2-40B4-BE49-F238E27FC236}">
                  <a16:creationId xmlns:a16="http://schemas.microsoft.com/office/drawing/2014/main" id="{9495112F-07AF-2381-6899-7387709AD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344863"/>
              <a:ext cx="296863" cy="325438"/>
            </a:xfrm>
            <a:custGeom>
              <a:avLst/>
              <a:gdLst>
                <a:gd name="T0" fmla="*/ 127 w 131"/>
                <a:gd name="T1" fmla="*/ 142 h 144"/>
                <a:gd name="T2" fmla="*/ 131 w 131"/>
                <a:gd name="T3" fmla="*/ 87 h 144"/>
                <a:gd name="T4" fmla="*/ 116 w 131"/>
                <a:gd name="T5" fmla="*/ 65 h 144"/>
                <a:gd name="T6" fmla="*/ 70 w 131"/>
                <a:gd name="T7" fmla="*/ 57 h 144"/>
                <a:gd name="T8" fmla="*/ 70 w 131"/>
                <a:gd name="T9" fmla="*/ 12 h 144"/>
                <a:gd name="T10" fmla="*/ 58 w 131"/>
                <a:gd name="T11" fmla="*/ 0 h 144"/>
                <a:gd name="T12" fmla="*/ 45 w 131"/>
                <a:gd name="T13" fmla="*/ 12 h 144"/>
                <a:gd name="T14" fmla="*/ 45 w 131"/>
                <a:gd name="T15" fmla="*/ 99 h 144"/>
                <a:gd name="T16" fmla="*/ 23 w 131"/>
                <a:gd name="T17" fmla="*/ 78 h 144"/>
                <a:gd name="T18" fmla="*/ 6 w 131"/>
                <a:gd name="T19" fmla="*/ 78 h 144"/>
                <a:gd name="T20" fmla="*/ 5 w 131"/>
                <a:gd name="T21" fmla="*/ 96 h 144"/>
                <a:gd name="T22" fmla="*/ 53 w 131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144">
                  <a:moveTo>
                    <a:pt x="127" y="142"/>
                  </a:moveTo>
                  <a:cubicBezTo>
                    <a:pt x="131" y="87"/>
                    <a:pt x="131" y="87"/>
                    <a:pt x="131" y="87"/>
                  </a:cubicBezTo>
                  <a:cubicBezTo>
                    <a:pt x="131" y="68"/>
                    <a:pt x="116" y="65"/>
                    <a:pt x="116" y="65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ubicBezTo>
                    <a:pt x="51" y="0"/>
                    <a:pt x="45" y="5"/>
                    <a:pt x="45" y="12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19" y="73"/>
                    <a:pt x="10" y="74"/>
                    <a:pt x="6" y="78"/>
                  </a:cubicBezTo>
                  <a:cubicBezTo>
                    <a:pt x="1" y="83"/>
                    <a:pt x="0" y="91"/>
                    <a:pt x="5" y="96"/>
                  </a:cubicBezTo>
                  <a:cubicBezTo>
                    <a:pt x="53" y="144"/>
                    <a:pt x="53" y="144"/>
                    <a:pt x="53" y="14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350">
              <a:extLst>
                <a:ext uri="{FF2B5EF4-FFF2-40B4-BE49-F238E27FC236}">
                  <a16:creationId xmlns:a16="http://schemas.microsoft.com/office/drawing/2014/main" id="{9D108998-F9E4-7449-00BE-47DA15486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3198813"/>
              <a:ext cx="525463" cy="385763"/>
            </a:xfrm>
            <a:custGeom>
              <a:avLst/>
              <a:gdLst>
                <a:gd name="T0" fmla="*/ 122 w 232"/>
                <a:gd name="T1" fmla="*/ 170 h 170"/>
                <a:gd name="T2" fmla="*/ 12 w 232"/>
                <a:gd name="T3" fmla="*/ 170 h 170"/>
                <a:gd name="T4" fmla="*/ 0 w 232"/>
                <a:gd name="T5" fmla="*/ 158 h 170"/>
                <a:gd name="T6" fmla="*/ 0 w 232"/>
                <a:gd name="T7" fmla="*/ 12 h 170"/>
                <a:gd name="T8" fmla="*/ 12 w 232"/>
                <a:gd name="T9" fmla="*/ 0 h 170"/>
                <a:gd name="T10" fmla="*/ 220 w 232"/>
                <a:gd name="T11" fmla="*/ 0 h 170"/>
                <a:gd name="T12" fmla="*/ 232 w 232"/>
                <a:gd name="T13" fmla="*/ 12 h 170"/>
                <a:gd name="T14" fmla="*/ 232 w 232"/>
                <a:gd name="T15" fmla="*/ 10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0">
                  <a:moveTo>
                    <a:pt x="122" y="170"/>
                  </a:moveTo>
                  <a:cubicBezTo>
                    <a:pt x="12" y="170"/>
                    <a:pt x="12" y="170"/>
                    <a:pt x="12" y="170"/>
                  </a:cubicBezTo>
                  <a:cubicBezTo>
                    <a:pt x="5" y="170"/>
                    <a:pt x="0" y="164"/>
                    <a:pt x="0" y="1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09"/>
                    <a:pt x="232" y="109"/>
                    <a:pt x="232" y="109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351">
              <a:extLst>
                <a:ext uri="{FF2B5EF4-FFF2-40B4-BE49-F238E27FC236}">
                  <a16:creationId xmlns:a16="http://schemas.microsoft.com/office/drawing/2014/main" id="{90F347EA-93F7-8F99-4E09-C132EAA9D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8775" y="3198813"/>
              <a:ext cx="0" cy="385763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Line 352">
              <a:extLst>
                <a:ext uri="{FF2B5EF4-FFF2-40B4-BE49-F238E27FC236}">
                  <a16:creationId xmlns:a16="http://schemas.microsoft.com/office/drawing/2014/main" id="{B3CA0113-0F73-7B01-D09B-2DE724CA8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69563" y="3371851"/>
              <a:ext cx="0" cy="396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Line 353">
              <a:extLst>
                <a:ext uri="{FF2B5EF4-FFF2-40B4-BE49-F238E27FC236}">
                  <a16:creationId xmlns:a16="http://schemas.microsoft.com/office/drawing/2014/main" id="{4780BD22-77A3-7341-7577-B4608F1D6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268663"/>
              <a:ext cx="2746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354">
              <a:extLst>
                <a:ext uri="{FF2B5EF4-FFF2-40B4-BE49-F238E27FC236}">
                  <a16:creationId xmlns:a16="http://schemas.microsoft.com/office/drawing/2014/main" id="{E37FEC05-38B2-04A0-FCFF-955A00E1CC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30576"/>
              <a:ext cx="1889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Line 355">
              <a:extLst>
                <a:ext uri="{FF2B5EF4-FFF2-40B4-BE49-F238E27FC236}">
                  <a16:creationId xmlns:a16="http://schemas.microsoft.com/office/drawing/2014/main" id="{CABC34EC-CAD9-1C7D-8C93-96214FD517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90901"/>
              <a:ext cx="1730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Line 356">
              <a:extLst>
                <a:ext uri="{FF2B5EF4-FFF2-40B4-BE49-F238E27FC236}">
                  <a16:creationId xmlns:a16="http://schemas.microsoft.com/office/drawing/2014/main" id="{5F6E5BD1-61FE-AF63-EDE6-920F476F7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452813"/>
              <a:ext cx="1730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Line 357">
              <a:extLst>
                <a:ext uri="{FF2B5EF4-FFF2-40B4-BE49-F238E27FC236}">
                  <a16:creationId xmlns:a16="http://schemas.microsoft.com/office/drawing/2014/main" id="{E11261FB-4163-608D-E1CC-D2065E0CF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514726"/>
              <a:ext cx="841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7" name="Freeform 16">
            <a:extLst>
              <a:ext uri="{FF2B5EF4-FFF2-40B4-BE49-F238E27FC236}">
                <a16:creationId xmlns:a16="http://schemas.microsoft.com/office/drawing/2014/main" id="{3936808C-4964-5B49-B6D1-69E1DCB9AB78}"/>
              </a:ext>
            </a:extLst>
          </p:cNvPr>
          <p:cNvSpPr>
            <a:spLocks/>
          </p:cNvSpPr>
          <p:nvPr/>
        </p:nvSpPr>
        <p:spPr bwMode="auto">
          <a:xfrm>
            <a:off x="1047409" y="6202495"/>
            <a:ext cx="266203" cy="266202"/>
          </a:xfrm>
          <a:custGeom>
            <a:avLst/>
            <a:gdLst>
              <a:gd name="T0" fmla="*/ 287 w 291"/>
              <a:gd name="T1" fmla="*/ 139 h 291"/>
              <a:gd name="T2" fmla="*/ 152 w 291"/>
              <a:gd name="T3" fmla="*/ 4 h 291"/>
              <a:gd name="T4" fmla="*/ 138 w 291"/>
              <a:gd name="T5" fmla="*/ 4 h 291"/>
              <a:gd name="T6" fmla="*/ 138 w 291"/>
              <a:gd name="T7" fmla="*/ 18 h 291"/>
              <a:gd name="T8" fmla="*/ 256 w 291"/>
              <a:gd name="T9" fmla="*/ 136 h 291"/>
              <a:gd name="T10" fmla="*/ 10 w 291"/>
              <a:gd name="T11" fmla="*/ 136 h 291"/>
              <a:gd name="T12" fmla="*/ 0 w 291"/>
              <a:gd name="T13" fmla="*/ 146 h 291"/>
              <a:gd name="T14" fmla="*/ 10 w 291"/>
              <a:gd name="T15" fmla="*/ 156 h 291"/>
              <a:gd name="T16" fmla="*/ 256 w 291"/>
              <a:gd name="T17" fmla="*/ 156 h 291"/>
              <a:gd name="T18" fmla="*/ 138 w 291"/>
              <a:gd name="T19" fmla="*/ 274 h 291"/>
              <a:gd name="T20" fmla="*/ 138 w 291"/>
              <a:gd name="T21" fmla="*/ 288 h 291"/>
              <a:gd name="T22" fmla="*/ 145 w 291"/>
              <a:gd name="T23" fmla="*/ 291 h 291"/>
              <a:gd name="T24" fmla="*/ 152 w 291"/>
              <a:gd name="T25" fmla="*/ 288 h 291"/>
              <a:gd name="T26" fmla="*/ 287 w 291"/>
              <a:gd name="T27" fmla="*/ 153 h 291"/>
              <a:gd name="T28" fmla="*/ 287 w 291"/>
              <a:gd name="T29" fmla="*/ 139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91">
                <a:moveTo>
                  <a:pt x="287" y="139"/>
                </a:moveTo>
                <a:cubicBezTo>
                  <a:pt x="152" y="4"/>
                  <a:pt x="152" y="4"/>
                  <a:pt x="152" y="4"/>
                </a:cubicBezTo>
                <a:cubicBezTo>
                  <a:pt x="148" y="0"/>
                  <a:pt x="142" y="0"/>
                  <a:pt x="138" y="4"/>
                </a:cubicBezTo>
                <a:cubicBezTo>
                  <a:pt x="134" y="8"/>
                  <a:pt x="134" y="14"/>
                  <a:pt x="138" y="18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4" y="136"/>
                  <a:pt x="0" y="140"/>
                  <a:pt x="0" y="146"/>
                </a:cubicBezTo>
                <a:cubicBezTo>
                  <a:pt x="0" y="151"/>
                  <a:pt x="4" y="156"/>
                  <a:pt x="10" y="156"/>
                </a:cubicBezTo>
                <a:cubicBezTo>
                  <a:pt x="256" y="156"/>
                  <a:pt x="256" y="156"/>
                  <a:pt x="256" y="156"/>
                </a:cubicBezTo>
                <a:cubicBezTo>
                  <a:pt x="138" y="274"/>
                  <a:pt x="138" y="274"/>
                  <a:pt x="138" y="274"/>
                </a:cubicBezTo>
                <a:cubicBezTo>
                  <a:pt x="134" y="278"/>
                  <a:pt x="134" y="284"/>
                  <a:pt x="138" y="288"/>
                </a:cubicBezTo>
                <a:cubicBezTo>
                  <a:pt x="140" y="290"/>
                  <a:pt x="142" y="291"/>
                  <a:pt x="145" y="291"/>
                </a:cubicBezTo>
                <a:cubicBezTo>
                  <a:pt x="147" y="291"/>
                  <a:pt x="150" y="290"/>
                  <a:pt x="152" y="288"/>
                </a:cubicBezTo>
                <a:cubicBezTo>
                  <a:pt x="287" y="153"/>
                  <a:pt x="287" y="153"/>
                  <a:pt x="287" y="153"/>
                </a:cubicBezTo>
                <a:cubicBezTo>
                  <a:pt x="291" y="149"/>
                  <a:pt x="291" y="143"/>
                  <a:pt x="287" y="139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16">
            <a:extLst>
              <a:ext uri="{FF2B5EF4-FFF2-40B4-BE49-F238E27FC236}">
                <a16:creationId xmlns:a16="http://schemas.microsoft.com/office/drawing/2014/main" id="{1B5FDF4C-CCEA-6262-57AF-191A49C7350A}"/>
              </a:ext>
            </a:extLst>
          </p:cNvPr>
          <p:cNvSpPr>
            <a:spLocks/>
          </p:cNvSpPr>
          <p:nvPr/>
        </p:nvSpPr>
        <p:spPr bwMode="auto">
          <a:xfrm flipH="1">
            <a:off x="679043" y="6202495"/>
            <a:ext cx="266203" cy="266202"/>
          </a:xfrm>
          <a:custGeom>
            <a:avLst/>
            <a:gdLst>
              <a:gd name="T0" fmla="*/ 287 w 291"/>
              <a:gd name="T1" fmla="*/ 139 h 291"/>
              <a:gd name="T2" fmla="*/ 152 w 291"/>
              <a:gd name="T3" fmla="*/ 4 h 291"/>
              <a:gd name="T4" fmla="*/ 138 w 291"/>
              <a:gd name="T5" fmla="*/ 4 h 291"/>
              <a:gd name="T6" fmla="*/ 138 w 291"/>
              <a:gd name="T7" fmla="*/ 18 h 291"/>
              <a:gd name="T8" fmla="*/ 256 w 291"/>
              <a:gd name="T9" fmla="*/ 136 h 291"/>
              <a:gd name="T10" fmla="*/ 10 w 291"/>
              <a:gd name="T11" fmla="*/ 136 h 291"/>
              <a:gd name="T12" fmla="*/ 0 w 291"/>
              <a:gd name="T13" fmla="*/ 146 h 291"/>
              <a:gd name="T14" fmla="*/ 10 w 291"/>
              <a:gd name="T15" fmla="*/ 156 h 291"/>
              <a:gd name="T16" fmla="*/ 256 w 291"/>
              <a:gd name="T17" fmla="*/ 156 h 291"/>
              <a:gd name="T18" fmla="*/ 138 w 291"/>
              <a:gd name="T19" fmla="*/ 274 h 291"/>
              <a:gd name="T20" fmla="*/ 138 w 291"/>
              <a:gd name="T21" fmla="*/ 288 h 291"/>
              <a:gd name="T22" fmla="*/ 145 w 291"/>
              <a:gd name="T23" fmla="*/ 291 h 291"/>
              <a:gd name="T24" fmla="*/ 152 w 291"/>
              <a:gd name="T25" fmla="*/ 288 h 291"/>
              <a:gd name="T26" fmla="*/ 287 w 291"/>
              <a:gd name="T27" fmla="*/ 153 h 291"/>
              <a:gd name="T28" fmla="*/ 287 w 291"/>
              <a:gd name="T29" fmla="*/ 139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91">
                <a:moveTo>
                  <a:pt x="287" y="139"/>
                </a:moveTo>
                <a:cubicBezTo>
                  <a:pt x="152" y="4"/>
                  <a:pt x="152" y="4"/>
                  <a:pt x="152" y="4"/>
                </a:cubicBezTo>
                <a:cubicBezTo>
                  <a:pt x="148" y="0"/>
                  <a:pt x="142" y="0"/>
                  <a:pt x="138" y="4"/>
                </a:cubicBezTo>
                <a:cubicBezTo>
                  <a:pt x="134" y="8"/>
                  <a:pt x="134" y="14"/>
                  <a:pt x="138" y="18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4" y="136"/>
                  <a:pt x="0" y="140"/>
                  <a:pt x="0" y="146"/>
                </a:cubicBezTo>
                <a:cubicBezTo>
                  <a:pt x="0" y="151"/>
                  <a:pt x="4" y="156"/>
                  <a:pt x="10" y="156"/>
                </a:cubicBezTo>
                <a:cubicBezTo>
                  <a:pt x="256" y="156"/>
                  <a:pt x="256" y="156"/>
                  <a:pt x="256" y="156"/>
                </a:cubicBezTo>
                <a:cubicBezTo>
                  <a:pt x="138" y="274"/>
                  <a:pt x="138" y="274"/>
                  <a:pt x="138" y="274"/>
                </a:cubicBezTo>
                <a:cubicBezTo>
                  <a:pt x="134" y="278"/>
                  <a:pt x="134" y="284"/>
                  <a:pt x="138" y="288"/>
                </a:cubicBezTo>
                <a:cubicBezTo>
                  <a:pt x="140" y="290"/>
                  <a:pt x="142" y="291"/>
                  <a:pt x="145" y="291"/>
                </a:cubicBezTo>
                <a:cubicBezTo>
                  <a:pt x="147" y="291"/>
                  <a:pt x="150" y="290"/>
                  <a:pt x="152" y="288"/>
                </a:cubicBezTo>
                <a:cubicBezTo>
                  <a:pt x="287" y="153"/>
                  <a:pt x="287" y="153"/>
                  <a:pt x="287" y="153"/>
                </a:cubicBezTo>
                <a:cubicBezTo>
                  <a:pt x="291" y="149"/>
                  <a:pt x="291" y="143"/>
                  <a:pt x="287" y="139"/>
                </a:cubicBezTo>
                <a:close/>
              </a:path>
            </a:pathLst>
          </a:custGeom>
          <a:solidFill>
            <a:srgbClr val="21517D"/>
          </a:solidFill>
          <a:ln w="9525" cap="rnd">
            <a:solidFill>
              <a:srgbClr val="21517D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78BBF2FC-47E0-D650-8FBA-99227A265E43}"/>
              </a:ext>
            </a:extLst>
          </p:cNvPr>
          <p:cNvGrpSpPr/>
          <p:nvPr/>
        </p:nvGrpSpPr>
        <p:grpSpPr>
          <a:xfrm>
            <a:off x="7134292" y="691616"/>
            <a:ext cx="4606226" cy="185790"/>
            <a:chOff x="7134292" y="691616"/>
            <a:chExt cx="4606226" cy="185790"/>
          </a:xfrm>
        </p:grpSpPr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D71F8C23-629B-E659-5455-BAEFFBF43A72}"/>
                </a:ext>
              </a:extLst>
            </p:cNvPr>
            <p:cNvSpPr/>
            <p:nvPr/>
          </p:nvSpPr>
          <p:spPr>
            <a:xfrm>
              <a:off x="713429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615EFBF8-6150-1B81-C5DE-5A44ED3BFF91}"/>
                </a:ext>
              </a:extLst>
            </p:cNvPr>
            <p:cNvSpPr/>
            <p:nvPr/>
          </p:nvSpPr>
          <p:spPr>
            <a:xfrm>
              <a:off x="723457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D6E57CED-F3B6-2D51-BCE8-2AD4D70BF32A}"/>
                </a:ext>
              </a:extLst>
            </p:cNvPr>
            <p:cNvSpPr/>
            <p:nvPr/>
          </p:nvSpPr>
          <p:spPr>
            <a:xfrm>
              <a:off x="733486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C584A496-635A-5DFE-40B4-1E65509B4B83}"/>
                </a:ext>
              </a:extLst>
            </p:cNvPr>
            <p:cNvSpPr/>
            <p:nvPr/>
          </p:nvSpPr>
          <p:spPr>
            <a:xfrm>
              <a:off x="743515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9F0BB889-DD08-79DA-F247-D69B4B04EDF1}"/>
                </a:ext>
              </a:extLst>
            </p:cNvPr>
            <p:cNvSpPr/>
            <p:nvPr/>
          </p:nvSpPr>
          <p:spPr>
            <a:xfrm>
              <a:off x="753543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E05BFDB6-7449-41BC-88F4-A023A61EF586}"/>
                </a:ext>
              </a:extLst>
            </p:cNvPr>
            <p:cNvSpPr/>
            <p:nvPr/>
          </p:nvSpPr>
          <p:spPr>
            <a:xfrm>
              <a:off x="763572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4726915F-0F66-DE17-AF9E-3AFF82C05FCD}"/>
                </a:ext>
              </a:extLst>
            </p:cNvPr>
            <p:cNvSpPr/>
            <p:nvPr/>
          </p:nvSpPr>
          <p:spPr>
            <a:xfrm>
              <a:off x="773600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90FCDA5E-0D96-FAC6-4100-E4A45B4CD6A1}"/>
                </a:ext>
              </a:extLst>
            </p:cNvPr>
            <p:cNvSpPr/>
            <p:nvPr/>
          </p:nvSpPr>
          <p:spPr>
            <a:xfrm>
              <a:off x="783629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CE432049-A3A8-0F85-E9BD-321455F86831}"/>
                </a:ext>
              </a:extLst>
            </p:cNvPr>
            <p:cNvSpPr/>
            <p:nvPr/>
          </p:nvSpPr>
          <p:spPr>
            <a:xfrm>
              <a:off x="793658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F2BEC4C8-C93D-48B2-9DF6-EBD31176E0F6}"/>
                </a:ext>
              </a:extLst>
            </p:cNvPr>
            <p:cNvSpPr/>
            <p:nvPr/>
          </p:nvSpPr>
          <p:spPr>
            <a:xfrm>
              <a:off x="803686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B5A9A31B-1C2C-1092-9435-001590C5062E}"/>
                </a:ext>
              </a:extLst>
            </p:cNvPr>
            <p:cNvSpPr/>
            <p:nvPr/>
          </p:nvSpPr>
          <p:spPr>
            <a:xfrm>
              <a:off x="813715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E7A699A0-A666-CC0E-F2E3-30ED12934367}"/>
                </a:ext>
              </a:extLst>
            </p:cNvPr>
            <p:cNvSpPr/>
            <p:nvPr/>
          </p:nvSpPr>
          <p:spPr>
            <a:xfrm>
              <a:off x="823743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08AACC4A-D37D-3691-8C69-DFCEFA115F20}"/>
                </a:ext>
              </a:extLst>
            </p:cNvPr>
            <p:cNvSpPr/>
            <p:nvPr/>
          </p:nvSpPr>
          <p:spPr>
            <a:xfrm>
              <a:off x="833772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770BB47F-438F-F446-89DF-9E9929B7AE4E}"/>
                </a:ext>
              </a:extLst>
            </p:cNvPr>
            <p:cNvSpPr/>
            <p:nvPr/>
          </p:nvSpPr>
          <p:spPr>
            <a:xfrm>
              <a:off x="843801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82383A77-698B-A07C-C342-446200B39466}"/>
                </a:ext>
              </a:extLst>
            </p:cNvPr>
            <p:cNvSpPr/>
            <p:nvPr/>
          </p:nvSpPr>
          <p:spPr>
            <a:xfrm>
              <a:off x="853829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C067DFBF-E1E1-6620-867A-B9B00EC3DC41}"/>
                </a:ext>
              </a:extLst>
            </p:cNvPr>
            <p:cNvSpPr/>
            <p:nvPr/>
          </p:nvSpPr>
          <p:spPr>
            <a:xfrm>
              <a:off x="863858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4A6776C2-DC3B-F5C2-9FC7-3AD03C48106B}"/>
                </a:ext>
              </a:extLst>
            </p:cNvPr>
            <p:cNvSpPr/>
            <p:nvPr/>
          </p:nvSpPr>
          <p:spPr>
            <a:xfrm>
              <a:off x="873886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A2F7F199-6A49-F5EF-ECFD-52FA9E37EAA6}"/>
                </a:ext>
              </a:extLst>
            </p:cNvPr>
            <p:cNvSpPr/>
            <p:nvPr/>
          </p:nvSpPr>
          <p:spPr>
            <a:xfrm>
              <a:off x="883915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96983DA0-CD31-AB98-C562-EC254EE2B7B0}"/>
                </a:ext>
              </a:extLst>
            </p:cNvPr>
            <p:cNvSpPr/>
            <p:nvPr/>
          </p:nvSpPr>
          <p:spPr>
            <a:xfrm>
              <a:off x="893944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B3687271-7CAF-319D-F9BE-0443510D6BB6}"/>
                </a:ext>
              </a:extLst>
            </p:cNvPr>
            <p:cNvSpPr/>
            <p:nvPr/>
          </p:nvSpPr>
          <p:spPr>
            <a:xfrm>
              <a:off x="903972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117940EE-2C25-8BA7-43BD-D40CD049F5CC}"/>
                </a:ext>
              </a:extLst>
            </p:cNvPr>
            <p:cNvSpPr/>
            <p:nvPr/>
          </p:nvSpPr>
          <p:spPr>
            <a:xfrm>
              <a:off x="914001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DD463635-432C-57DE-5EEB-05A2D69DDE50}"/>
                </a:ext>
              </a:extLst>
            </p:cNvPr>
            <p:cNvSpPr/>
            <p:nvPr/>
          </p:nvSpPr>
          <p:spPr>
            <a:xfrm>
              <a:off x="924029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0AEA8EE3-47D4-8389-9648-D3171E962F51}"/>
                </a:ext>
              </a:extLst>
            </p:cNvPr>
            <p:cNvSpPr/>
            <p:nvPr/>
          </p:nvSpPr>
          <p:spPr>
            <a:xfrm>
              <a:off x="934058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10C47F94-26F8-3E0D-6308-9F213D7134AB}"/>
                </a:ext>
              </a:extLst>
            </p:cNvPr>
            <p:cNvSpPr/>
            <p:nvPr/>
          </p:nvSpPr>
          <p:spPr>
            <a:xfrm>
              <a:off x="944087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FC7F6CE3-01C9-D2A9-E982-2B0C01B8B332}"/>
                </a:ext>
              </a:extLst>
            </p:cNvPr>
            <p:cNvSpPr/>
            <p:nvPr/>
          </p:nvSpPr>
          <p:spPr>
            <a:xfrm>
              <a:off x="954115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7055A42E-22D5-8F99-65A6-B0DFE65CEE33}"/>
                </a:ext>
              </a:extLst>
            </p:cNvPr>
            <p:cNvSpPr/>
            <p:nvPr/>
          </p:nvSpPr>
          <p:spPr>
            <a:xfrm>
              <a:off x="964144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A7A06D5B-0B2A-678D-9775-A9036A47BD7C}"/>
                </a:ext>
              </a:extLst>
            </p:cNvPr>
            <p:cNvSpPr/>
            <p:nvPr/>
          </p:nvSpPr>
          <p:spPr>
            <a:xfrm>
              <a:off x="974172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7DE3F395-90CA-7465-1672-268D633EC6D6}"/>
                </a:ext>
              </a:extLst>
            </p:cNvPr>
            <p:cNvSpPr/>
            <p:nvPr/>
          </p:nvSpPr>
          <p:spPr>
            <a:xfrm>
              <a:off x="984201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DDE04F3D-1DEA-A16A-4BDF-5F20373AE82E}"/>
                </a:ext>
              </a:extLst>
            </p:cNvPr>
            <p:cNvSpPr/>
            <p:nvPr/>
          </p:nvSpPr>
          <p:spPr>
            <a:xfrm>
              <a:off x="994230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43AC5E29-9E54-03A9-A119-6BB67C50BDA3}"/>
                </a:ext>
              </a:extLst>
            </p:cNvPr>
            <p:cNvSpPr/>
            <p:nvPr/>
          </p:nvSpPr>
          <p:spPr>
            <a:xfrm>
              <a:off x="1004258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06A0BEF8-95E7-30DD-574D-269A5CD5A738}"/>
                </a:ext>
              </a:extLst>
            </p:cNvPr>
            <p:cNvSpPr/>
            <p:nvPr/>
          </p:nvSpPr>
          <p:spPr>
            <a:xfrm>
              <a:off x="1014287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661A0DE3-4FF6-F340-C1F1-A4E506DE2565}"/>
                </a:ext>
              </a:extLst>
            </p:cNvPr>
            <p:cNvSpPr/>
            <p:nvPr/>
          </p:nvSpPr>
          <p:spPr>
            <a:xfrm>
              <a:off x="1024315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C35CA5AD-9224-523F-BE8C-9CDE386969B3}"/>
                </a:ext>
              </a:extLst>
            </p:cNvPr>
            <p:cNvSpPr/>
            <p:nvPr/>
          </p:nvSpPr>
          <p:spPr>
            <a:xfrm>
              <a:off x="1034344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4C0FB740-E1BF-5BF7-3B9D-585D155605D7}"/>
                </a:ext>
              </a:extLst>
            </p:cNvPr>
            <p:cNvSpPr/>
            <p:nvPr/>
          </p:nvSpPr>
          <p:spPr>
            <a:xfrm>
              <a:off x="1044373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A0594D22-C776-168B-CDB0-BD08DAFBFE95}"/>
                </a:ext>
              </a:extLst>
            </p:cNvPr>
            <p:cNvSpPr/>
            <p:nvPr/>
          </p:nvSpPr>
          <p:spPr>
            <a:xfrm>
              <a:off x="1054401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26A8ECB3-1D4B-06E6-5781-261C7CA8E8E9}"/>
                </a:ext>
              </a:extLst>
            </p:cNvPr>
            <p:cNvSpPr/>
            <p:nvPr/>
          </p:nvSpPr>
          <p:spPr>
            <a:xfrm>
              <a:off x="1064430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ECADD75C-81C2-A44B-C73E-3AE0B8700459}"/>
                </a:ext>
              </a:extLst>
            </p:cNvPr>
            <p:cNvSpPr/>
            <p:nvPr/>
          </p:nvSpPr>
          <p:spPr>
            <a:xfrm>
              <a:off x="1074458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73CD12CF-04E4-FE73-79A4-96880BC4EC87}"/>
                </a:ext>
              </a:extLst>
            </p:cNvPr>
            <p:cNvSpPr/>
            <p:nvPr/>
          </p:nvSpPr>
          <p:spPr>
            <a:xfrm>
              <a:off x="108448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CE690E44-0B56-2651-A3FC-B15C9E44716A}"/>
                </a:ext>
              </a:extLst>
            </p:cNvPr>
            <p:cNvSpPr/>
            <p:nvPr/>
          </p:nvSpPr>
          <p:spPr>
            <a:xfrm>
              <a:off x="1094516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828CDE39-BBAC-0736-68D2-B2808EB84267}"/>
                </a:ext>
              </a:extLst>
            </p:cNvPr>
            <p:cNvSpPr/>
            <p:nvPr/>
          </p:nvSpPr>
          <p:spPr>
            <a:xfrm>
              <a:off x="1104544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9A33F9D5-8CFA-200E-5A9C-50063C0333B5}"/>
                </a:ext>
              </a:extLst>
            </p:cNvPr>
            <p:cNvSpPr/>
            <p:nvPr/>
          </p:nvSpPr>
          <p:spPr>
            <a:xfrm>
              <a:off x="1114573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E318FD24-C929-B650-7BD3-AF8FE2B68C6F}"/>
                </a:ext>
              </a:extLst>
            </p:cNvPr>
            <p:cNvSpPr/>
            <p:nvPr/>
          </p:nvSpPr>
          <p:spPr>
            <a:xfrm>
              <a:off x="1124601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16A190DF-BD78-C76B-AD1D-496C8BD6431E}"/>
                </a:ext>
              </a:extLst>
            </p:cNvPr>
            <p:cNvSpPr/>
            <p:nvPr/>
          </p:nvSpPr>
          <p:spPr>
            <a:xfrm>
              <a:off x="1134630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08997CF4-04D4-91B9-88EB-864C91710CBC}"/>
                </a:ext>
              </a:extLst>
            </p:cNvPr>
            <p:cNvSpPr/>
            <p:nvPr/>
          </p:nvSpPr>
          <p:spPr>
            <a:xfrm>
              <a:off x="1144659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07DC729D-2A30-FFE8-951D-DDFBCFB1860C}"/>
                </a:ext>
              </a:extLst>
            </p:cNvPr>
            <p:cNvSpPr/>
            <p:nvPr/>
          </p:nvSpPr>
          <p:spPr>
            <a:xfrm>
              <a:off x="1154687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1BEFD1D9-235E-8ABD-FD54-30AB20CB76C4}"/>
                </a:ext>
              </a:extLst>
            </p:cNvPr>
            <p:cNvSpPr/>
            <p:nvPr/>
          </p:nvSpPr>
          <p:spPr>
            <a:xfrm>
              <a:off x="116471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534C3830-BBE3-6E4C-8D43-23FA434A7897}"/>
              </a:ext>
            </a:extLst>
          </p:cNvPr>
          <p:cNvGrpSpPr/>
          <p:nvPr/>
        </p:nvGrpSpPr>
        <p:grpSpPr>
          <a:xfrm flipH="1">
            <a:off x="507274" y="705080"/>
            <a:ext cx="4606226" cy="185790"/>
            <a:chOff x="7134292" y="691616"/>
            <a:chExt cx="4606226" cy="185790"/>
          </a:xfrm>
        </p:grpSpPr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D2E6700A-E1B1-3D7F-6A67-7EAA6945127C}"/>
                </a:ext>
              </a:extLst>
            </p:cNvPr>
            <p:cNvSpPr/>
            <p:nvPr/>
          </p:nvSpPr>
          <p:spPr>
            <a:xfrm>
              <a:off x="713429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01D2BA15-0642-ACC2-5F71-C304BE884E80}"/>
                </a:ext>
              </a:extLst>
            </p:cNvPr>
            <p:cNvSpPr/>
            <p:nvPr/>
          </p:nvSpPr>
          <p:spPr>
            <a:xfrm>
              <a:off x="723457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64E07B80-F6C6-1DD6-C843-3B9758ECF7DA}"/>
                </a:ext>
              </a:extLst>
            </p:cNvPr>
            <p:cNvSpPr/>
            <p:nvPr/>
          </p:nvSpPr>
          <p:spPr>
            <a:xfrm>
              <a:off x="733486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5D178E8C-79C9-AC1D-6FEF-285CD4C0E481}"/>
                </a:ext>
              </a:extLst>
            </p:cNvPr>
            <p:cNvSpPr/>
            <p:nvPr/>
          </p:nvSpPr>
          <p:spPr>
            <a:xfrm>
              <a:off x="743515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A52A46F8-F631-25B0-34F1-1438C5FC54D3}"/>
                </a:ext>
              </a:extLst>
            </p:cNvPr>
            <p:cNvSpPr/>
            <p:nvPr/>
          </p:nvSpPr>
          <p:spPr>
            <a:xfrm>
              <a:off x="753543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8D543CC7-4A89-1098-F19A-53466B12F442}"/>
                </a:ext>
              </a:extLst>
            </p:cNvPr>
            <p:cNvSpPr/>
            <p:nvPr/>
          </p:nvSpPr>
          <p:spPr>
            <a:xfrm>
              <a:off x="763572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CCB4FB5C-E826-C343-BE7D-C7161F149DA3}"/>
                </a:ext>
              </a:extLst>
            </p:cNvPr>
            <p:cNvSpPr/>
            <p:nvPr/>
          </p:nvSpPr>
          <p:spPr>
            <a:xfrm>
              <a:off x="773600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D1DF7714-C53C-2373-6A8E-605184E969ED}"/>
                </a:ext>
              </a:extLst>
            </p:cNvPr>
            <p:cNvSpPr/>
            <p:nvPr/>
          </p:nvSpPr>
          <p:spPr>
            <a:xfrm>
              <a:off x="783629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8F4BE043-4950-4FE7-8042-F31C1F3D625E}"/>
                </a:ext>
              </a:extLst>
            </p:cNvPr>
            <p:cNvSpPr/>
            <p:nvPr/>
          </p:nvSpPr>
          <p:spPr>
            <a:xfrm>
              <a:off x="793658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53677B9A-D99D-DA65-3BFE-C72715C9AB4F}"/>
                </a:ext>
              </a:extLst>
            </p:cNvPr>
            <p:cNvSpPr/>
            <p:nvPr/>
          </p:nvSpPr>
          <p:spPr>
            <a:xfrm>
              <a:off x="803686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26AA14AA-3358-295D-84CD-97FC05D726E1}"/>
                </a:ext>
              </a:extLst>
            </p:cNvPr>
            <p:cNvSpPr/>
            <p:nvPr/>
          </p:nvSpPr>
          <p:spPr>
            <a:xfrm>
              <a:off x="813715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448B643-9FA0-43EE-7485-8EE1A46E248D}"/>
                </a:ext>
              </a:extLst>
            </p:cNvPr>
            <p:cNvSpPr/>
            <p:nvPr/>
          </p:nvSpPr>
          <p:spPr>
            <a:xfrm>
              <a:off x="823743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76C235BB-CF2F-7034-28C2-A90F11E5DDD0}"/>
                </a:ext>
              </a:extLst>
            </p:cNvPr>
            <p:cNvSpPr/>
            <p:nvPr/>
          </p:nvSpPr>
          <p:spPr>
            <a:xfrm>
              <a:off x="833772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EC464E60-E575-4788-BD0F-B3B1C442D140}"/>
                </a:ext>
              </a:extLst>
            </p:cNvPr>
            <p:cNvSpPr/>
            <p:nvPr/>
          </p:nvSpPr>
          <p:spPr>
            <a:xfrm>
              <a:off x="843801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9DEAF6E6-4029-C668-3B0B-67DF78432071}"/>
                </a:ext>
              </a:extLst>
            </p:cNvPr>
            <p:cNvSpPr/>
            <p:nvPr/>
          </p:nvSpPr>
          <p:spPr>
            <a:xfrm>
              <a:off x="853829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564AA235-AC67-045E-01A6-45746B550B13}"/>
                </a:ext>
              </a:extLst>
            </p:cNvPr>
            <p:cNvSpPr/>
            <p:nvPr/>
          </p:nvSpPr>
          <p:spPr>
            <a:xfrm>
              <a:off x="863858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0AC4BD68-9971-2B73-B40A-A0D91C174CCD}"/>
                </a:ext>
              </a:extLst>
            </p:cNvPr>
            <p:cNvSpPr/>
            <p:nvPr/>
          </p:nvSpPr>
          <p:spPr>
            <a:xfrm>
              <a:off x="873886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9054FC46-5D2D-6F64-88D7-7FCE24BD0200}"/>
                </a:ext>
              </a:extLst>
            </p:cNvPr>
            <p:cNvSpPr/>
            <p:nvPr/>
          </p:nvSpPr>
          <p:spPr>
            <a:xfrm>
              <a:off x="883915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0F42CB1F-D30B-CFBF-85E9-3A4384C2A384}"/>
                </a:ext>
              </a:extLst>
            </p:cNvPr>
            <p:cNvSpPr/>
            <p:nvPr/>
          </p:nvSpPr>
          <p:spPr>
            <a:xfrm>
              <a:off x="893944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AB3B1776-68F3-06FE-2CB3-9B84C399D80A}"/>
                </a:ext>
              </a:extLst>
            </p:cNvPr>
            <p:cNvSpPr/>
            <p:nvPr/>
          </p:nvSpPr>
          <p:spPr>
            <a:xfrm>
              <a:off x="903972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9A5BAFA4-8ACE-428D-25FF-C3D3EE7D7D3B}"/>
                </a:ext>
              </a:extLst>
            </p:cNvPr>
            <p:cNvSpPr/>
            <p:nvPr/>
          </p:nvSpPr>
          <p:spPr>
            <a:xfrm>
              <a:off x="914001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F10EB626-AF61-4F95-D10B-264F7801272D}"/>
                </a:ext>
              </a:extLst>
            </p:cNvPr>
            <p:cNvSpPr/>
            <p:nvPr/>
          </p:nvSpPr>
          <p:spPr>
            <a:xfrm>
              <a:off x="924029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248637B3-5412-FA55-E91E-BF64739B53BA}"/>
                </a:ext>
              </a:extLst>
            </p:cNvPr>
            <p:cNvSpPr/>
            <p:nvPr/>
          </p:nvSpPr>
          <p:spPr>
            <a:xfrm>
              <a:off x="934058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10DFE2A2-2AA6-322F-1A3C-DC6002F025AA}"/>
                </a:ext>
              </a:extLst>
            </p:cNvPr>
            <p:cNvSpPr/>
            <p:nvPr/>
          </p:nvSpPr>
          <p:spPr>
            <a:xfrm>
              <a:off x="944087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62F1A85A-8F49-DA18-0950-F8CF47931FBA}"/>
                </a:ext>
              </a:extLst>
            </p:cNvPr>
            <p:cNvSpPr/>
            <p:nvPr/>
          </p:nvSpPr>
          <p:spPr>
            <a:xfrm>
              <a:off x="954115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31B719DA-C6D7-265F-FF4E-8E7F17F7071D}"/>
                </a:ext>
              </a:extLst>
            </p:cNvPr>
            <p:cNvSpPr/>
            <p:nvPr/>
          </p:nvSpPr>
          <p:spPr>
            <a:xfrm>
              <a:off x="964144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49CB90D0-E99B-A255-8583-0D4D143AD087}"/>
                </a:ext>
              </a:extLst>
            </p:cNvPr>
            <p:cNvSpPr/>
            <p:nvPr/>
          </p:nvSpPr>
          <p:spPr>
            <a:xfrm>
              <a:off x="974172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89A75087-4620-1B7F-9593-5A9238B0065C}"/>
                </a:ext>
              </a:extLst>
            </p:cNvPr>
            <p:cNvSpPr/>
            <p:nvPr/>
          </p:nvSpPr>
          <p:spPr>
            <a:xfrm>
              <a:off x="984201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0E2EDC96-7325-0C25-529A-8CFBABED3A74}"/>
                </a:ext>
              </a:extLst>
            </p:cNvPr>
            <p:cNvSpPr/>
            <p:nvPr/>
          </p:nvSpPr>
          <p:spPr>
            <a:xfrm>
              <a:off x="994230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36AED2F7-BDA0-E3AA-FCA8-AAFB27562E9C}"/>
                </a:ext>
              </a:extLst>
            </p:cNvPr>
            <p:cNvSpPr/>
            <p:nvPr/>
          </p:nvSpPr>
          <p:spPr>
            <a:xfrm>
              <a:off x="1004258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B4C74991-640F-A763-41DD-0441540EAE64}"/>
                </a:ext>
              </a:extLst>
            </p:cNvPr>
            <p:cNvSpPr/>
            <p:nvPr/>
          </p:nvSpPr>
          <p:spPr>
            <a:xfrm>
              <a:off x="1014287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338B3951-69BF-700A-ADC1-27EEBA546F66}"/>
                </a:ext>
              </a:extLst>
            </p:cNvPr>
            <p:cNvSpPr/>
            <p:nvPr/>
          </p:nvSpPr>
          <p:spPr>
            <a:xfrm>
              <a:off x="1024315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2F8A0CA2-1926-2990-0E21-65C7921C4703}"/>
                </a:ext>
              </a:extLst>
            </p:cNvPr>
            <p:cNvSpPr/>
            <p:nvPr/>
          </p:nvSpPr>
          <p:spPr>
            <a:xfrm>
              <a:off x="1034344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13A45E7B-73BF-DCE3-A54F-69AD010347CE}"/>
                </a:ext>
              </a:extLst>
            </p:cNvPr>
            <p:cNvSpPr/>
            <p:nvPr/>
          </p:nvSpPr>
          <p:spPr>
            <a:xfrm>
              <a:off x="1044373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AABF846F-CD97-A302-4542-117E08A23481}"/>
                </a:ext>
              </a:extLst>
            </p:cNvPr>
            <p:cNvSpPr/>
            <p:nvPr/>
          </p:nvSpPr>
          <p:spPr>
            <a:xfrm>
              <a:off x="1054401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00586755-662E-91F2-D588-1C56D63D2CE6}"/>
                </a:ext>
              </a:extLst>
            </p:cNvPr>
            <p:cNvSpPr/>
            <p:nvPr/>
          </p:nvSpPr>
          <p:spPr>
            <a:xfrm>
              <a:off x="1064430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6030CB06-1C9F-C990-918D-0DFD7D362D16}"/>
                </a:ext>
              </a:extLst>
            </p:cNvPr>
            <p:cNvSpPr/>
            <p:nvPr/>
          </p:nvSpPr>
          <p:spPr>
            <a:xfrm>
              <a:off x="1074458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B9D1A05B-5280-0390-B07C-71DBF1AAD9D5}"/>
                </a:ext>
              </a:extLst>
            </p:cNvPr>
            <p:cNvSpPr/>
            <p:nvPr/>
          </p:nvSpPr>
          <p:spPr>
            <a:xfrm>
              <a:off x="108448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33B96A77-5205-3867-E3D3-AC679CA75155}"/>
                </a:ext>
              </a:extLst>
            </p:cNvPr>
            <p:cNvSpPr/>
            <p:nvPr/>
          </p:nvSpPr>
          <p:spPr>
            <a:xfrm>
              <a:off x="1094516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15290926-4EC5-A316-A58F-BF7D71FA0EB3}"/>
                </a:ext>
              </a:extLst>
            </p:cNvPr>
            <p:cNvSpPr/>
            <p:nvPr/>
          </p:nvSpPr>
          <p:spPr>
            <a:xfrm>
              <a:off x="1104544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C85F824D-AADF-4DB4-6DAE-1BD4DCEDE090}"/>
                </a:ext>
              </a:extLst>
            </p:cNvPr>
            <p:cNvSpPr/>
            <p:nvPr/>
          </p:nvSpPr>
          <p:spPr>
            <a:xfrm>
              <a:off x="1114573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59AAB8E1-E00A-C45B-3841-4B7EF9DFC08B}"/>
                </a:ext>
              </a:extLst>
            </p:cNvPr>
            <p:cNvSpPr/>
            <p:nvPr/>
          </p:nvSpPr>
          <p:spPr>
            <a:xfrm>
              <a:off x="1124601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9978D880-E79E-B831-D785-7920B922AEFE}"/>
                </a:ext>
              </a:extLst>
            </p:cNvPr>
            <p:cNvSpPr/>
            <p:nvPr/>
          </p:nvSpPr>
          <p:spPr>
            <a:xfrm>
              <a:off x="1134630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9073FC6A-866B-F753-0CBE-3EC61EB5DDD2}"/>
                </a:ext>
              </a:extLst>
            </p:cNvPr>
            <p:cNvSpPr/>
            <p:nvPr/>
          </p:nvSpPr>
          <p:spPr>
            <a:xfrm>
              <a:off x="1144659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5D079D69-27A1-7214-F3DC-A343AE8004B2}"/>
                </a:ext>
              </a:extLst>
            </p:cNvPr>
            <p:cNvSpPr/>
            <p:nvPr/>
          </p:nvSpPr>
          <p:spPr>
            <a:xfrm>
              <a:off x="1154687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308E08C5-9594-F3F6-2EB0-4716E65DF630}"/>
                </a:ext>
              </a:extLst>
            </p:cNvPr>
            <p:cNvSpPr/>
            <p:nvPr/>
          </p:nvSpPr>
          <p:spPr>
            <a:xfrm>
              <a:off x="116471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222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3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5809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翻转课堂的实践与常见误区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4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60D4CD-CBD4-EA4F-2CBD-406E08AB12FC}"/>
              </a:ext>
            </a:extLst>
          </p:cNvPr>
          <p:cNvSpPr txBox="1"/>
          <p:nvPr/>
        </p:nvSpPr>
        <p:spPr>
          <a:xfrm>
            <a:off x="3047405" y="1283371"/>
            <a:ext cx="6097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C71515"/>
                </a:solidFill>
              </a:rPr>
              <a:t>翻转课堂存在问题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C750AD5-7A26-1691-FAF7-5EEE0552AED7}"/>
              </a:ext>
            </a:extLst>
          </p:cNvPr>
          <p:cNvGrpSpPr/>
          <p:nvPr/>
        </p:nvGrpSpPr>
        <p:grpSpPr>
          <a:xfrm>
            <a:off x="2591125" y="1884596"/>
            <a:ext cx="1555275" cy="1555275"/>
            <a:chOff x="1695250" y="1971961"/>
            <a:chExt cx="2714400" cy="27144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6BEB385-7195-2EDF-DCBC-AADA7D18AE75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8989876-1030-9D12-0304-A48622AE2C49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ABF32DF-EBEF-C72B-41D6-67B8C158B357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4ADBA5AF-E84F-E37D-C979-4FBC3E100F67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C7B1CA8-3D87-15D5-B767-F307DF4ADDAF}"/>
              </a:ext>
            </a:extLst>
          </p:cNvPr>
          <p:cNvGrpSpPr/>
          <p:nvPr/>
        </p:nvGrpSpPr>
        <p:grpSpPr>
          <a:xfrm>
            <a:off x="2982446" y="2355416"/>
            <a:ext cx="772631" cy="629792"/>
            <a:chOff x="3399791" y="30163"/>
            <a:chExt cx="377825" cy="307975"/>
          </a:xfrm>
        </p:grpSpPr>
        <p:sp>
          <p:nvSpPr>
            <p:cNvPr id="25" name="Line 507">
              <a:extLst>
                <a:ext uri="{FF2B5EF4-FFF2-40B4-BE49-F238E27FC236}">
                  <a16:creationId xmlns:a16="http://schemas.microsoft.com/office/drawing/2014/main" id="{BE57B4C3-442C-ECB9-6864-991D44ADF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2503" y="338138"/>
              <a:ext cx="153988" cy="0"/>
            </a:xfrm>
            <a:prstGeom prst="line">
              <a:avLst/>
            </a:prstGeom>
            <a:noFill/>
            <a:ln w="53975" cap="rnd">
              <a:solidFill>
                <a:srgbClr val="2E72B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508">
              <a:extLst>
                <a:ext uri="{FF2B5EF4-FFF2-40B4-BE49-F238E27FC236}">
                  <a16:creationId xmlns:a16="http://schemas.microsoft.com/office/drawing/2014/main" id="{F80B16F8-DA4B-8136-BC5F-2FB0B8964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3303" y="288925"/>
              <a:ext cx="0" cy="47625"/>
            </a:xfrm>
            <a:prstGeom prst="line">
              <a:avLst/>
            </a:prstGeom>
            <a:noFill/>
            <a:ln w="53975" cap="rnd">
              <a:solidFill>
                <a:srgbClr val="2E72B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509">
              <a:extLst>
                <a:ext uri="{FF2B5EF4-FFF2-40B4-BE49-F238E27FC236}">
                  <a16:creationId xmlns:a16="http://schemas.microsoft.com/office/drawing/2014/main" id="{DA26E515-10A3-951C-73BB-38C42A040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691" y="288925"/>
              <a:ext cx="0" cy="47625"/>
            </a:xfrm>
            <a:prstGeom prst="line">
              <a:avLst/>
            </a:prstGeom>
            <a:noFill/>
            <a:ln w="53975" cap="rnd">
              <a:solidFill>
                <a:srgbClr val="2E72B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10">
              <a:extLst>
                <a:ext uri="{FF2B5EF4-FFF2-40B4-BE49-F238E27FC236}">
                  <a16:creationId xmlns:a16="http://schemas.microsoft.com/office/drawing/2014/main" id="{D67413C6-7343-09B5-4D54-1B1A8028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9791" y="30163"/>
              <a:ext cx="377825" cy="257175"/>
            </a:xfrm>
            <a:custGeom>
              <a:avLst/>
              <a:gdLst>
                <a:gd name="T0" fmla="*/ 0 w 238"/>
                <a:gd name="T1" fmla="*/ 20 h 162"/>
                <a:gd name="T2" fmla="*/ 20 w 238"/>
                <a:gd name="T3" fmla="*/ 0 h 162"/>
                <a:gd name="T4" fmla="*/ 218 w 238"/>
                <a:gd name="T5" fmla="*/ 0 h 162"/>
                <a:gd name="T6" fmla="*/ 238 w 238"/>
                <a:gd name="T7" fmla="*/ 20 h 162"/>
                <a:gd name="T8" fmla="*/ 238 w 238"/>
                <a:gd name="T9" fmla="*/ 142 h 162"/>
                <a:gd name="T10" fmla="*/ 218 w 238"/>
                <a:gd name="T11" fmla="*/ 162 h 162"/>
                <a:gd name="T12" fmla="*/ 20 w 238"/>
                <a:gd name="T13" fmla="*/ 162 h 162"/>
                <a:gd name="T14" fmla="*/ 0 w 238"/>
                <a:gd name="T15" fmla="*/ 142 h 162"/>
                <a:gd name="T16" fmla="*/ 0 w 238"/>
                <a:gd name="T17" fmla="*/ 2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2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29" y="0"/>
                    <a:pt x="238" y="9"/>
                    <a:pt x="238" y="20"/>
                  </a:cubicBezTo>
                  <a:cubicBezTo>
                    <a:pt x="238" y="142"/>
                    <a:pt x="238" y="142"/>
                    <a:pt x="238" y="142"/>
                  </a:cubicBezTo>
                  <a:cubicBezTo>
                    <a:pt x="238" y="153"/>
                    <a:pt x="229" y="162"/>
                    <a:pt x="218" y="162"/>
                  </a:cubicBezTo>
                  <a:cubicBezTo>
                    <a:pt x="20" y="162"/>
                    <a:pt x="20" y="162"/>
                    <a:pt x="20" y="162"/>
                  </a:cubicBezTo>
                  <a:cubicBezTo>
                    <a:pt x="9" y="162"/>
                    <a:pt x="0" y="153"/>
                    <a:pt x="0" y="142"/>
                  </a:cubicBezTo>
                  <a:lnTo>
                    <a:pt x="0" y="20"/>
                  </a:lnTo>
                  <a:close/>
                </a:path>
              </a:pathLst>
            </a:custGeom>
            <a:noFill/>
            <a:ln w="53975" cap="flat">
              <a:solidFill>
                <a:srgbClr val="2E72B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511">
              <a:extLst>
                <a:ext uri="{FF2B5EF4-FFF2-40B4-BE49-F238E27FC236}">
                  <a16:creationId xmlns:a16="http://schemas.microsoft.com/office/drawing/2014/main" id="{2AD46D64-8F36-B018-207E-3B029D4AF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191" y="241300"/>
              <a:ext cx="328613" cy="0"/>
            </a:xfrm>
            <a:prstGeom prst="line">
              <a:avLst/>
            </a:prstGeom>
            <a:noFill/>
            <a:ln w="53975" cap="flat">
              <a:solidFill>
                <a:srgbClr val="2E72B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5CCBC8C-F2DC-F569-266F-D8602E49D9EF}"/>
              </a:ext>
            </a:extLst>
          </p:cNvPr>
          <p:cNvSpPr txBox="1"/>
          <p:nvPr/>
        </p:nvSpPr>
        <p:spPr>
          <a:xfrm>
            <a:off x="1787114" y="3604850"/>
            <a:ext cx="32736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2E72B0"/>
                </a:solidFill>
              </a:rPr>
              <a:t>大量视频制作考验老师能力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496E807-630E-4E97-0EEE-C913810C7929}"/>
              </a:ext>
            </a:extLst>
          </p:cNvPr>
          <p:cNvSpPr txBox="1"/>
          <p:nvPr/>
        </p:nvSpPr>
        <p:spPr>
          <a:xfrm>
            <a:off x="1459200" y="4107067"/>
            <a:ext cx="3929496" cy="1151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翻转课堂的第一步就是要求老师创建教学视频，这对老师借用科技手段进行教学的能力是一大考验。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2A00A1-F8B4-46B4-EF56-CB8037F4D7E6}"/>
              </a:ext>
            </a:extLst>
          </p:cNvPr>
          <p:cNvGrpSpPr/>
          <p:nvPr/>
        </p:nvGrpSpPr>
        <p:grpSpPr>
          <a:xfrm>
            <a:off x="7884352" y="1884596"/>
            <a:ext cx="1555275" cy="1555275"/>
            <a:chOff x="1695250" y="1971961"/>
            <a:chExt cx="2714400" cy="271440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0CD687AA-137C-A1DD-C20B-95EEFCB6E0F9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B06D1EF-3ADF-55D0-D4CC-DF55760B5A68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7870926-D8BB-4C50-ADAB-8B23C9E8E30D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CACF769C-FC55-037B-134B-253F3CFC86AF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5EE4FA73-4398-7C07-4BEB-F4C2A636062A}"/>
              </a:ext>
            </a:extLst>
          </p:cNvPr>
          <p:cNvSpPr txBox="1"/>
          <p:nvPr/>
        </p:nvSpPr>
        <p:spPr>
          <a:xfrm>
            <a:off x="7080341" y="3604850"/>
            <a:ext cx="32736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C71515"/>
                </a:solidFill>
              </a:rPr>
              <a:t>降低老师上课作用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625B4B9-4B2D-5584-6CFB-BB989090968C}"/>
              </a:ext>
            </a:extLst>
          </p:cNvPr>
          <p:cNvSpPr txBox="1"/>
          <p:nvPr/>
        </p:nvSpPr>
        <p:spPr>
          <a:xfrm>
            <a:off x="6752427" y="4107067"/>
            <a:ext cx="3929496" cy="1151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翻转课堂是不是降低老师上课作用新课老师不讲，课上主要讨论，这种课堂是不是降低了老师的作用？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1E8E94E-57C5-42B3-6356-D75879D89D1F}"/>
              </a:ext>
            </a:extLst>
          </p:cNvPr>
          <p:cNvGrpSpPr/>
          <p:nvPr/>
        </p:nvGrpSpPr>
        <p:grpSpPr>
          <a:xfrm>
            <a:off x="8344084" y="2357603"/>
            <a:ext cx="676613" cy="648049"/>
            <a:chOff x="3361373" y="2098675"/>
            <a:chExt cx="601663" cy="576263"/>
          </a:xfrm>
        </p:grpSpPr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CE37A89-0DD8-CDFC-BACA-620CAA6AA59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36011" y="2239963"/>
              <a:ext cx="223838" cy="180975"/>
            </a:xfrm>
            <a:custGeom>
              <a:avLst/>
              <a:gdLst>
                <a:gd name="T0" fmla="*/ 0 w 141"/>
                <a:gd name="T1" fmla="*/ 114 h 114"/>
                <a:gd name="T2" fmla="*/ 35 w 141"/>
                <a:gd name="T3" fmla="*/ 56 h 114"/>
                <a:gd name="T4" fmla="*/ 58 w 141"/>
                <a:gd name="T5" fmla="*/ 91 h 114"/>
                <a:gd name="T6" fmla="*/ 87 w 141"/>
                <a:gd name="T7" fmla="*/ 61 h 114"/>
                <a:gd name="T8" fmla="*/ 110 w 141"/>
                <a:gd name="T9" fmla="*/ 80 h 114"/>
                <a:gd name="T10" fmla="*/ 141 w 141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114">
                  <a:moveTo>
                    <a:pt x="0" y="114"/>
                  </a:moveTo>
                  <a:lnTo>
                    <a:pt x="35" y="56"/>
                  </a:lnTo>
                  <a:lnTo>
                    <a:pt x="58" y="91"/>
                  </a:lnTo>
                  <a:lnTo>
                    <a:pt x="87" y="61"/>
                  </a:lnTo>
                  <a:lnTo>
                    <a:pt x="110" y="80"/>
                  </a:lnTo>
                  <a:lnTo>
                    <a:pt x="141" y="0"/>
                  </a:lnTo>
                </a:path>
              </a:pathLst>
            </a:cu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26">
              <a:extLst>
                <a:ext uri="{FF2B5EF4-FFF2-40B4-BE49-F238E27FC236}">
                  <a16:creationId xmlns:a16="http://schemas.microsoft.com/office/drawing/2014/main" id="{B31F9265-1F09-9F68-AF63-B5720F42A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0161" y="2674938"/>
              <a:ext cx="0" cy="0"/>
            </a:xfrm>
            <a:prstGeom prst="line">
              <a:avLst/>
            </a:pr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27">
              <a:extLst>
                <a:ext uri="{FF2B5EF4-FFF2-40B4-BE49-F238E27FC236}">
                  <a16:creationId xmlns:a16="http://schemas.microsoft.com/office/drawing/2014/main" id="{92D8974D-4DF4-8B5A-0887-64855EECFA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686" y="2551113"/>
              <a:ext cx="0" cy="123825"/>
            </a:xfrm>
            <a:prstGeom prst="line">
              <a:avLst/>
            </a:pr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28">
              <a:extLst>
                <a:ext uri="{FF2B5EF4-FFF2-40B4-BE49-F238E27FC236}">
                  <a16:creationId xmlns:a16="http://schemas.microsoft.com/office/drawing/2014/main" id="{45171252-A7DD-7AEE-BE9A-7E4F88545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0611" y="2597150"/>
              <a:ext cx="92075" cy="76200"/>
            </a:xfrm>
            <a:prstGeom prst="line">
              <a:avLst/>
            </a:pr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29">
              <a:extLst>
                <a:ext uri="{FF2B5EF4-FFF2-40B4-BE49-F238E27FC236}">
                  <a16:creationId xmlns:a16="http://schemas.microsoft.com/office/drawing/2014/main" id="{1452E359-BFFA-EC19-BDF2-DC21208D3B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05861" y="2597150"/>
              <a:ext cx="92075" cy="76200"/>
            </a:xfrm>
            <a:prstGeom prst="line">
              <a:avLst/>
            </a:pr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Line 30">
              <a:extLst>
                <a:ext uri="{FF2B5EF4-FFF2-40B4-BE49-F238E27FC236}">
                  <a16:creationId xmlns:a16="http://schemas.microsoft.com/office/drawing/2014/main" id="{BCDB4B3C-2704-8645-6E63-4B94B809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686" y="2586038"/>
              <a:ext cx="0" cy="0"/>
            </a:xfrm>
            <a:prstGeom prst="line">
              <a:avLst/>
            </a:pr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Line 31">
              <a:extLst>
                <a:ext uri="{FF2B5EF4-FFF2-40B4-BE49-F238E27FC236}">
                  <a16:creationId xmlns:a16="http://schemas.microsoft.com/office/drawing/2014/main" id="{1CD6486A-F1E2-3196-38B8-A9D2124D1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0161" y="2673350"/>
              <a:ext cx="0" cy="0"/>
            </a:xfrm>
            <a:prstGeom prst="line">
              <a:avLst/>
            </a:pr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23AE3039-35AE-145C-1951-8E65682A3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973" y="2170113"/>
              <a:ext cx="341313" cy="331788"/>
            </a:xfrm>
            <a:custGeom>
              <a:avLst/>
              <a:gdLst>
                <a:gd name="T0" fmla="*/ 0 w 148"/>
                <a:gd name="T1" fmla="*/ 144 h 144"/>
                <a:gd name="T2" fmla="*/ 128 w 148"/>
                <a:gd name="T3" fmla="*/ 144 h 144"/>
                <a:gd name="T4" fmla="*/ 148 w 148"/>
                <a:gd name="T5" fmla="*/ 124 h 144"/>
                <a:gd name="T6" fmla="*/ 148 w 14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144">
                  <a:moveTo>
                    <a:pt x="0" y="144"/>
                  </a:moveTo>
                  <a:cubicBezTo>
                    <a:pt x="128" y="144"/>
                    <a:pt x="128" y="144"/>
                    <a:pt x="128" y="144"/>
                  </a:cubicBezTo>
                  <a:cubicBezTo>
                    <a:pt x="139" y="144"/>
                    <a:pt x="148" y="135"/>
                    <a:pt x="148" y="124"/>
                  </a:cubicBezTo>
                  <a:cubicBezTo>
                    <a:pt x="148" y="0"/>
                    <a:pt x="148" y="0"/>
                    <a:pt x="148" y="0"/>
                  </a:cubicBezTo>
                </a:path>
              </a:pathLst>
            </a:cu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3">
              <a:extLst>
                <a:ext uri="{FF2B5EF4-FFF2-40B4-BE49-F238E27FC236}">
                  <a16:creationId xmlns:a16="http://schemas.microsoft.com/office/drawing/2014/main" id="{655A298A-D597-E5E0-9DEA-1D0C34572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5686" y="2168525"/>
              <a:ext cx="387350" cy="0"/>
            </a:xfrm>
            <a:prstGeom prst="line">
              <a:avLst/>
            </a:pr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0">
              <a:extLst>
                <a:ext uri="{FF2B5EF4-FFF2-40B4-BE49-F238E27FC236}">
                  <a16:creationId xmlns:a16="http://schemas.microsoft.com/office/drawing/2014/main" id="{D59D126B-A28B-E92F-0EE9-9F8F6D9C4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173" y="2098675"/>
              <a:ext cx="101600" cy="101600"/>
            </a:xfrm>
            <a:prstGeom prst="ellipse">
              <a:avLst/>
            </a:prstGeom>
            <a:noFill/>
            <a:ln w="44450" cap="flat">
              <a:solidFill>
                <a:srgbClr val="C7151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id="{E6FA50AE-0BB4-43F1-FF16-66F20AA17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373" y="2247900"/>
              <a:ext cx="203200" cy="427038"/>
            </a:xfrm>
            <a:custGeom>
              <a:avLst/>
              <a:gdLst>
                <a:gd name="T0" fmla="*/ 68 w 88"/>
                <a:gd name="T1" fmla="*/ 185 h 185"/>
                <a:gd name="T2" fmla="*/ 70 w 88"/>
                <a:gd name="T3" fmla="*/ 99 h 185"/>
                <a:gd name="T4" fmla="*/ 87 w 88"/>
                <a:gd name="T5" fmla="*/ 81 h 185"/>
                <a:gd name="T6" fmla="*/ 80 w 88"/>
                <a:gd name="T7" fmla="*/ 15 h 185"/>
                <a:gd name="T8" fmla="*/ 63 w 88"/>
                <a:gd name="T9" fmla="*/ 0 h 185"/>
                <a:gd name="T10" fmla="*/ 25 w 88"/>
                <a:gd name="T11" fmla="*/ 0 h 185"/>
                <a:gd name="T12" fmla="*/ 7 w 88"/>
                <a:gd name="T13" fmla="*/ 15 h 185"/>
                <a:gd name="T14" fmla="*/ 1 w 88"/>
                <a:gd name="T15" fmla="*/ 81 h 185"/>
                <a:gd name="T16" fmla="*/ 18 w 88"/>
                <a:gd name="T17" fmla="*/ 99 h 185"/>
                <a:gd name="T18" fmla="*/ 20 w 88"/>
                <a:gd name="T1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85">
                  <a:moveTo>
                    <a:pt x="68" y="185"/>
                  </a:moveTo>
                  <a:cubicBezTo>
                    <a:pt x="70" y="99"/>
                    <a:pt x="70" y="99"/>
                    <a:pt x="70" y="99"/>
                  </a:cubicBezTo>
                  <a:cubicBezTo>
                    <a:pt x="78" y="96"/>
                    <a:pt x="88" y="89"/>
                    <a:pt x="87" y="8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7"/>
                    <a:pt x="72" y="0"/>
                    <a:pt x="6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8" y="7"/>
                    <a:pt x="7" y="15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0" y="89"/>
                    <a:pt x="10" y="96"/>
                    <a:pt x="18" y="99"/>
                  </a:cubicBezTo>
                  <a:cubicBezTo>
                    <a:pt x="20" y="185"/>
                    <a:pt x="20" y="185"/>
                    <a:pt x="20" y="185"/>
                  </a:cubicBezTo>
                </a:path>
              </a:pathLst>
            </a:custGeom>
            <a:noFill/>
            <a:ln w="44450" cap="rnd">
              <a:solidFill>
                <a:srgbClr val="C7151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5E602898-AEFE-13D9-5E93-24DFB7C16B6D}"/>
              </a:ext>
            </a:extLst>
          </p:cNvPr>
          <p:cNvSpPr/>
          <p:nvPr/>
        </p:nvSpPr>
        <p:spPr>
          <a:xfrm>
            <a:off x="1143000" y="2543172"/>
            <a:ext cx="4386263" cy="3321844"/>
          </a:xfrm>
          <a:custGeom>
            <a:avLst/>
            <a:gdLst>
              <a:gd name="connsiteX0" fmla="*/ 3036094 w 4386263"/>
              <a:gd name="connsiteY0" fmla="*/ 0 h 3350419"/>
              <a:gd name="connsiteX1" fmla="*/ 4386263 w 4386263"/>
              <a:gd name="connsiteY1" fmla="*/ 0 h 3350419"/>
              <a:gd name="connsiteX2" fmla="*/ 4386263 w 4386263"/>
              <a:gd name="connsiteY2" fmla="*/ 3350419 h 3350419"/>
              <a:gd name="connsiteX3" fmla="*/ 0 w 4386263"/>
              <a:gd name="connsiteY3" fmla="*/ 3350419 h 3350419"/>
              <a:gd name="connsiteX4" fmla="*/ 0 w 4386263"/>
              <a:gd name="connsiteY4" fmla="*/ 35719 h 3350419"/>
              <a:gd name="connsiteX5" fmla="*/ 1335881 w 4386263"/>
              <a:gd name="connsiteY5" fmla="*/ 35719 h 3350419"/>
              <a:gd name="connsiteX0" fmla="*/ 3036094 w 4386263"/>
              <a:gd name="connsiteY0" fmla="*/ 0 h 3350419"/>
              <a:gd name="connsiteX1" fmla="*/ 4379120 w 4386263"/>
              <a:gd name="connsiteY1" fmla="*/ 28575 h 3350419"/>
              <a:gd name="connsiteX2" fmla="*/ 4386263 w 4386263"/>
              <a:gd name="connsiteY2" fmla="*/ 3350419 h 3350419"/>
              <a:gd name="connsiteX3" fmla="*/ 0 w 4386263"/>
              <a:gd name="connsiteY3" fmla="*/ 3350419 h 3350419"/>
              <a:gd name="connsiteX4" fmla="*/ 0 w 4386263"/>
              <a:gd name="connsiteY4" fmla="*/ 35719 h 3350419"/>
              <a:gd name="connsiteX5" fmla="*/ 1335881 w 4386263"/>
              <a:gd name="connsiteY5" fmla="*/ 35719 h 3350419"/>
              <a:gd name="connsiteX0" fmla="*/ 3050381 w 4386263"/>
              <a:gd name="connsiteY0" fmla="*/ 7144 h 3321844"/>
              <a:gd name="connsiteX1" fmla="*/ 4379120 w 4386263"/>
              <a:gd name="connsiteY1" fmla="*/ 0 h 3321844"/>
              <a:gd name="connsiteX2" fmla="*/ 4386263 w 4386263"/>
              <a:gd name="connsiteY2" fmla="*/ 3321844 h 3321844"/>
              <a:gd name="connsiteX3" fmla="*/ 0 w 4386263"/>
              <a:gd name="connsiteY3" fmla="*/ 3321844 h 3321844"/>
              <a:gd name="connsiteX4" fmla="*/ 0 w 4386263"/>
              <a:gd name="connsiteY4" fmla="*/ 7144 h 3321844"/>
              <a:gd name="connsiteX5" fmla="*/ 1335881 w 4386263"/>
              <a:gd name="connsiteY5" fmla="*/ 7144 h 33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6263" h="3321844">
                <a:moveTo>
                  <a:pt x="3050381" y="7144"/>
                </a:moveTo>
                <a:lnTo>
                  <a:pt x="4379120" y="0"/>
                </a:lnTo>
                <a:lnTo>
                  <a:pt x="4386263" y="3321844"/>
                </a:lnTo>
                <a:lnTo>
                  <a:pt x="0" y="3321844"/>
                </a:lnTo>
                <a:lnTo>
                  <a:pt x="0" y="7144"/>
                </a:lnTo>
                <a:lnTo>
                  <a:pt x="1335881" y="7144"/>
                </a:lnTo>
              </a:path>
            </a:pathLst>
          </a:custGeom>
          <a:noFill/>
          <a:ln>
            <a:solidFill>
              <a:srgbClr val="2E72B0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3A4EE3D0-5FE3-696D-1A0A-F031AC0111FD}"/>
              </a:ext>
            </a:extLst>
          </p:cNvPr>
          <p:cNvSpPr/>
          <p:nvPr/>
        </p:nvSpPr>
        <p:spPr>
          <a:xfrm>
            <a:off x="6431238" y="2550410"/>
            <a:ext cx="4386263" cy="3321844"/>
          </a:xfrm>
          <a:custGeom>
            <a:avLst/>
            <a:gdLst>
              <a:gd name="connsiteX0" fmla="*/ 3036094 w 4386263"/>
              <a:gd name="connsiteY0" fmla="*/ 0 h 3350419"/>
              <a:gd name="connsiteX1" fmla="*/ 4386263 w 4386263"/>
              <a:gd name="connsiteY1" fmla="*/ 0 h 3350419"/>
              <a:gd name="connsiteX2" fmla="*/ 4386263 w 4386263"/>
              <a:gd name="connsiteY2" fmla="*/ 3350419 h 3350419"/>
              <a:gd name="connsiteX3" fmla="*/ 0 w 4386263"/>
              <a:gd name="connsiteY3" fmla="*/ 3350419 h 3350419"/>
              <a:gd name="connsiteX4" fmla="*/ 0 w 4386263"/>
              <a:gd name="connsiteY4" fmla="*/ 35719 h 3350419"/>
              <a:gd name="connsiteX5" fmla="*/ 1335881 w 4386263"/>
              <a:gd name="connsiteY5" fmla="*/ 35719 h 3350419"/>
              <a:gd name="connsiteX0" fmla="*/ 3036094 w 4386263"/>
              <a:gd name="connsiteY0" fmla="*/ 0 h 3350419"/>
              <a:gd name="connsiteX1" fmla="*/ 4379120 w 4386263"/>
              <a:gd name="connsiteY1" fmla="*/ 28575 h 3350419"/>
              <a:gd name="connsiteX2" fmla="*/ 4386263 w 4386263"/>
              <a:gd name="connsiteY2" fmla="*/ 3350419 h 3350419"/>
              <a:gd name="connsiteX3" fmla="*/ 0 w 4386263"/>
              <a:gd name="connsiteY3" fmla="*/ 3350419 h 3350419"/>
              <a:gd name="connsiteX4" fmla="*/ 0 w 4386263"/>
              <a:gd name="connsiteY4" fmla="*/ 35719 h 3350419"/>
              <a:gd name="connsiteX5" fmla="*/ 1335881 w 4386263"/>
              <a:gd name="connsiteY5" fmla="*/ 35719 h 3350419"/>
              <a:gd name="connsiteX0" fmla="*/ 3050381 w 4386263"/>
              <a:gd name="connsiteY0" fmla="*/ 7144 h 3321844"/>
              <a:gd name="connsiteX1" fmla="*/ 4379120 w 4386263"/>
              <a:gd name="connsiteY1" fmla="*/ 0 h 3321844"/>
              <a:gd name="connsiteX2" fmla="*/ 4386263 w 4386263"/>
              <a:gd name="connsiteY2" fmla="*/ 3321844 h 3321844"/>
              <a:gd name="connsiteX3" fmla="*/ 0 w 4386263"/>
              <a:gd name="connsiteY3" fmla="*/ 3321844 h 3321844"/>
              <a:gd name="connsiteX4" fmla="*/ 0 w 4386263"/>
              <a:gd name="connsiteY4" fmla="*/ 7144 h 3321844"/>
              <a:gd name="connsiteX5" fmla="*/ 1335881 w 4386263"/>
              <a:gd name="connsiteY5" fmla="*/ 7144 h 332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6263" h="3321844">
                <a:moveTo>
                  <a:pt x="3050381" y="7144"/>
                </a:moveTo>
                <a:lnTo>
                  <a:pt x="4379120" y="0"/>
                </a:lnTo>
                <a:lnTo>
                  <a:pt x="4386263" y="3321844"/>
                </a:lnTo>
                <a:lnTo>
                  <a:pt x="0" y="3321844"/>
                </a:lnTo>
                <a:lnTo>
                  <a:pt x="0" y="7144"/>
                </a:lnTo>
                <a:lnTo>
                  <a:pt x="1335881" y="7144"/>
                </a:lnTo>
              </a:path>
            </a:pathLst>
          </a:custGeom>
          <a:noFill/>
          <a:ln>
            <a:solidFill>
              <a:srgbClr val="C71515"/>
            </a:solidFill>
            <a:prstDash val="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500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DB256F-EDDB-7FD8-5AC9-D9C3E82898C6}"/>
              </a:ext>
            </a:extLst>
          </p:cNvPr>
          <p:cNvGrpSpPr/>
          <p:nvPr/>
        </p:nvGrpSpPr>
        <p:grpSpPr>
          <a:xfrm>
            <a:off x="1615289" y="1866145"/>
            <a:ext cx="2145752" cy="2145752"/>
            <a:chOff x="1695250" y="1971961"/>
            <a:chExt cx="2714400" cy="271440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6497B2C6-B09B-5FBE-8BAF-E262E36654A9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8AF0B79-2930-9DCE-26E6-0D4666F36135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EFC9B17-D2F4-F386-FAD4-09BB5936A935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849FFCA-B13F-1659-6991-85DC642E0AA5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616ECEDF-856C-3F55-FA14-167EDA507CCB}"/>
                </a:ext>
              </a:extLst>
            </p:cNvPr>
            <p:cNvSpPr/>
            <p:nvPr/>
          </p:nvSpPr>
          <p:spPr>
            <a:xfrm>
              <a:off x="1835961" y="2128520"/>
              <a:ext cx="2417129" cy="2417129"/>
            </a:xfrm>
            <a:prstGeom prst="arc">
              <a:avLst>
                <a:gd name="adj1" fmla="val 9093424"/>
                <a:gd name="adj2" fmla="val 5397838"/>
              </a:avLst>
            </a:prstGeom>
            <a:ln w="19050" cap="rnd">
              <a:gradFill>
                <a:gsLst>
                  <a:gs pos="0">
                    <a:srgbClr val="2E72B0"/>
                  </a:gs>
                  <a:gs pos="100000">
                    <a:srgbClr val="1EC0A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2A948AE-7382-24F6-748F-408C068051DB}"/>
              </a:ext>
            </a:extLst>
          </p:cNvPr>
          <p:cNvSpPr txBox="1"/>
          <p:nvPr/>
        </p:nvSpPr>
        <p:spPr>
          <a:xfrm>
            <a:off x="1974014" y="2165338"/>
            <a:ext cx="141577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谢</a:t>
            </a:r>
            <a:endParaRPr lang="zh-CN" altLang="en-US" sz="96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18645D-610A-F797-CC2B-5E1B09F64700}"/>
              </a:ext>
            </a:extLst>
          </p:cNvPr>
          <p:cNvGrpSpPr/>
          <p:nvPr/>
        </p:nvGrpSpPr>
        <p:grpSpPr>
          <a:xfrm>
            <a:off x="3887179" y="1866145"/>
            <a:ext cx="2145752" cy="2145752"/>
            <a:chOff x="1695250" y="1971961"/>
            <a:chExt cx="2714400" cy="27144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55B10DF-3DEB-77BB-ADC9-C7B5AA1301C6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1DFB09F-A456-348C-A814-0B0D03837B0E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4BD1AE8-8117-DD8D-7D1D-6C33A6DF7BC9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4C9ACB2-5E80-4843-CDA3-8560E38E6496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3BD974EB-67C2-D200-5F4A-88824AE9F03A}"/>
                </a:ext>
              </a:extLst>
            </p:cNvPr>
            <p:cNvSpPr/>
            <p:nvPr/>
          </p:nvSpPr>
          <p:spPr>
            <a:xfrm>
              <a:off x="1835961" y="2128520"/>
              <a:ext cx="2417129" cy="2417129"/>
            </a:xfrm>
            <a:prstGeom prst="arc">
              <a:avLst>
                <a:gd name="adj1" fmla="val 9093424"/>
                <a:gd name="adj2" fmla="val 5397838"/>
              </a:avLst>
            </a:prstGeom>
            <a:ln w="19050" cap="rnd">
              <a:gradFill>
                <a:gsLst>
                  <a:gs pos="0">
                    <a:srgbClr val="2E72B0"/>
                  </a:gs>
                  <a:gs pos="100000">
                    <a:srgbClr val="1EC0A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2E2F084-C6BE-89C0-7D61-82AC92399732}"/>
              </a:ext>
            </a:extLst>
          </p:cNvPr>
          <p:cNvGrpSpPr/>
          <p:nvPr/>
        </p:nvGrpSpPr>
        <p:grpSpPr>
          <a:xfrm>
            <a:off x="6159069" y="1866145"/>
            <a:ext cx="2145752" cy="2145752"/>
            <a:chOff x="1695250" y="1971961"/>
            <a:chExt cx="2714400" cy="271440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BC71558-DA4A-D267-F946-9E8FD60C5FF1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F202A79-E512-31C7-BDF8-0F53A898EB84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29B1B8C3-32D6-085E-4544-483CFCB099C2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1739EDE-0D47-D3BB-42AA-2494B0D1919D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45075CB8-3E9A-C9A0-0487-3D2EAAB06607}"/>
                </a:ext>
              </a:extLst>
            </p:cNvPr>
            <p:cNvSpPr/>
            <p:nvPr/>
          </p:nvSpPr>
          <p:spPr>
            <a:xfrm>
              <a:off x="1835961" y="2128520"/>
              <a:ext cx="2417129" cy="2417129"/>
            </a:xfrm>
            <a:prstGeom prst="arc">
              <a:avLst>
                <a:gd name="adj1" fmla="val 9093424"/>
                <a:gd name="adj2" fmla="val 5397838"/>
              </a:avLst>
            </a:prstGeom>
            <a:ln w="19050" cap="rnd">
              <a:gradFill>
                <a:gsLst>
                  <a:gs pos="0">
                    <a:srgbClr val="2E72B0"/>
                  </a:gs>
                  <a:gs pos="100000">
                    <a:srgbClr val="1EC0A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111DD41-D3BE-0C9A-FF54-5A5DB71A2D0B}"/>
              </a:ext>
            </a:extLst>
          </p:cNvPr>
          <p:cNvGrpSpPr/>
          <p:nvPr/>
        </p:nvGrpSpPr>
        <p:grpSpPr>
          <a:xfrm>
            <a:off x="8430959" y="1866145"/>
            <a:ext cx="2145752" cy="2145752"/>
            <a:chOff x="1695250" y="1971961"/>
            <a:chExt cx="2714400" cy="2714400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5E03FB9-74AF-DAB9-413C-5389CCD89C60}"/>
                </a:ext>
              </a:extLst>
            </p:cNvPr>
            <p:cNvSpPr/>
            <p:nvPr/>
          </p:nvSpPr>
          <p:spPr>
            <a:xfrm>
              <a:off x="1695250" y="1971961"/>
              <a:ext cx="2714400" cy="2714400"/>
            </a:xfrm>
            <a:prstGeom prst="ellipse">
              <a:avLst/>
            </a:prstGeom>
            <a:gradFill>
              <a:gsLst>
                <a:gs pos="0">
                  <a:srgbClr val="EDF4FB">
                    <a:lumMod val="89000"/>
                  </a:srgbClr>
                </a:gs>
                <a:gs pos="100000">
                  <a:schemeClr val="bg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395F21D-3A7A-3ADE-5B33-348A45B470D2}"/>
                </a:ext>
              </a:extLst>
            </p:cNvPr>
            <p:cNvGrpSpPr/>
            <p:nvPr/>
          </p:nvGrpSpPr>
          <p:grpSpPr>
            <a:xfrm>
              <a:off x="1976674" y="2253385"/>
              <a:ext cx="2151553" cy="2165653"/>
              <a:chOff x="3277382" y="1375565"/>
              <a:chExt cx="2278856" cy="2293790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9FE1977D-2468-B739-D4A5-134276DE3830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D144CA61-9891-9E19-DCA1-CEBF603F71FD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ellipse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85831A5A-2015-3690-1110-905EE4D59698}"/>
                </a:ext>
              </a:extLst>
            </p:cNvPr>
            <p:cNvSpPr/>
            <p:nvPr/>
          </p:nvSpPr>
          <p:spPr>
            <a:xfrm>
              <a:off x="1835961" y="2128520"/>
              <a:ext cx="2417129" cy="2417129"/>
            </a:xfrm>
            <a:prstGeom prst="arc">
              <a:avLst>
                <a:gd name="adj1" fmla="val 9093424"/>
                <a:gd name="adj2" fmla="val 5397838"/>
              </a:avLst>
            </a:prstGeom>
            <a:ln w="19050" cap="rnd">
              <a:gradFill>
                <a:gsLst>
                  <a:gs pos="0">
                    <a:srgbClr val="2E72B0"/>
                  </a:gs>
                  <a:gs pos="100000">
                    <a:srgbClr val="1EC0A9">
                      <a:alpha val="0"/>
                    </a:srgb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AB5B1D8-A25B-A830-AD2C-C0197E6C8D55}"/>
              </a:ext>
            </a:extLst>
          </p:cNvPr>
          <p:cNvSpPr txBox="1"/>
          <p:nvPr/>
        </p:nvSpPr>
        <p:spPr>
          <a:xfrm>
            <a:off x="4269414" y="2219771"/>
            <a:ext cx="141577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谢</a:t>
            </a:r>
            <a:endParaRPr lang="zh-CN" altLang="en-US" sz="96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60AE24-27C9-7CC3-81AA-123AD7EF591B}"/>
              </a:ext>
            </a:extLst>
          </p:cNvPr>
          <p:cNvSpPr txBox="1"/>
          <p:nvPr/>
        </p:nvSpPr>
        <p:spPr>
          <a:xfrm>
            <a:off x="6517795" y="2174997"/>
            <a:ext cx="141577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观</a:t>
            </a:r>
            <a:endParaRPr lang="zh-CN" altLang="en-US" sz="96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21BA86-72BC-7945-9731-954A8B8AB0F8}"/>
              </a:ext>
            </a:extLst>
          </p:cNvPr>
          <p:cNvSpPr txBox="1"/>
          <p:nvPr/>
        </p:nvSpPr>
        <p:spPr>
          <a:xfrm>
            <a:off x="8784165" y="2219771"/>
            <a:ext cx="1415772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rPr>
              <a:t>看</a:t>
            </a:r>
            <a:endParaRPr lang="zh-CN" altLang="en-US" sz="9600" dirty="0">
              <a:solidFill>
                <a:srgbClr val="2E72B0"/>
              </a:solidFill>
              <a:latin typeface="汉仪旗黑-55简" panose="00020600040101010101" pitchFamily="18" charset="-122"/>
              <a:ea typeface="汉仪雅酷黑W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D3D2B54-995C-B056-7F9E-9D84CE96FA20}"/>
              </a:ext>
            </a:extLst>
          </p:cNvPr>
          <p:cNvSpPr txBox="1"/>
          <p:nvPr/>
        </p:nvSpPr>
        <p:spPr>
          <a:xfrm>
            <a:off x="2247089" y="1327861"/>
            <a:ext cx="7697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000" dirty="0"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THANKS</a:t>
            </a:r>
            <a:endParaRPr lang="zh-CN" altLang="en-US" sz="2000" dirty="0">
              <a:latin typeface="汉仪旗黑-55简" panose="00020600040101010101" pitchFamily="18" charset="-122"/>
              <a:ea typeface="汉仪旗黑-55简" panose="00020600040101010101" pitchFamily="18" charset="-122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0463702A-1198-EF19-C1B1-7FAAB23D595C}"/>
              </a:ext>
            </a:extLst>
          </p:cNvPr>
          <p:cNvGrpSpPr/>
          <p:nvPr/>
        </p:nvGrpSpPr>
        <p:grpSpPr>
          <a:xfrm>
            <a:off x="4953790" y="4971945"/>
            <a:ext cx="2319709" cy="548187"/>
            <a:chOff x="4953790" y="4855936"/>
            <a:chExt cx="2319709" cy="548187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104B9BE6-5054-BC36-9511-BFA384BFB247}"/>
                </a:ext>
              </a:extLst>
            </p:cNvPr>
            <p:cNvGrpSpPr/>
            <p:nvPr/>
          </p:nvGrpSpPr>
          <p:grpSpPr>
            <a:xfrm>
              <a:off x="4953790" y="4855936"/>
              <a:ext cx="2319709" cy="548187"/>
              <a:chOff x="4371518" y="4655744"/>
              <a:chExt cx="3075302" cy="962406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8691CB8-0A62-7A58-8D56-2417632EC998}"/>
                  </a:ext>
                </a:extLst>
              </p:cNvPr>
              <p:cNvSpPr/>
              <p:nvPr/>
            </p:nvSpPr>
            <p:spPr>
              <a:xfrm>
                <a:off x="4371518" y="4655744"/>
                <a:ext cx="3075302" cy="962406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18BB12F-7138-514C-2E4F-7DB8CED3E303}"/>
                  </a:ext>
                </a:extLst>
              </p:cNvPr>
              <p:cNvSpPr/>
              <p:nvPr/>
            </p:nvSpPr>
            <p:spPr>
              <a:xfrm>
                <a:off x="4371518" y="4655744"/>
                <a:ext cx="3075302" cy="962406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A1F7FE4-4C28-A40F-A6F8-4143E506386A}"/>
                </a:ext>
              </a:extLst>
            </p:cNvPr>
            <p:cNvSpPr txBox="1"/>
            <p:nvPr/>
          </p:nvSpPr>
          <p:spPr>
            <a:xfrm>
              <a:off x="5157009" y="4945363"/>
              <a:ext cx="20041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rPr>
                <a:t>授课人：稻小壳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0C8274F-C1E7-63E2-D95B-A5A195B84B24}"/>
              </a:ext>
            </a:extLst>
          </p:cNvPr>
          <p:cNvGrpSpPr/>
          <p:nvPr/>
        </p:nvGrpSpPr>
        <p:grpSpPr>
          <a:xfrm>
            <a:off x="9297036" y="6176010"/>
            <a:ext cx="216970" cy="289878"/>
            <a:chOff x="8197850" y="2132013"/>
            <a:chExt cx="392113" cy="523875"/>
          </a:xfrm>
        </p:grpSpPr>
        <p:sp>
          <p:nvSpPr>
            <p:cNvPr id="53" name="Freeform 251">
              <a:extLst>
                <a:ext uri="{FF2B5EF4-FFF2-40B4-BE49-F238E27FC236}">
                  <a16:creationId xmlns:a16="http://schemas.microsoft.com/office/drawing/2014/main" id="{E5784114-43FE-E278-7D1E-8079BE653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2132013"/>
              <a:ext cx="392113" cy="523875"/>
            </a:xfrm>
            <a:custGeom>
              <a:avLst/>
              <a:gdLst>
                <a:gd name="T0" fmla="*/ 157 w 173"/>
                <a:gd name="T1" fmla="*/ 0 h 231"/>
                <a:gd name="T2" fmla="*/ 45 w 173"/>
                <a:gd name="T3" fmla="*/ 0 h 231"/>
                <a:gd name="T4" fmla="*/ 0 w 173"/>
                <a:gd name="T5" fmla="*/ 38 h 231"/>
                <a:gd name="T6" fmla="*/ 0 w 173"/>
                <a:gd name="T7" fmla="*/ 215 h 231"/>
                <a:gd name="T8" fmla="*/ 16 w 173"/>
                <a:gd name="T9" fmla="*/ 231 h 231"/>
                <a:gd name="T10" fmla="*/ 157 w 173"/>
                <a:gd name="T11" fmla="*/ 231 h 231"/>
                <a:gd name="T12" fmla="*/ 173 w 173"/>
                <a:gd name="T13" fmla="*/ 215 h 231"/>
                <a:gd name="T14" fmla="*/ 173 w 173"/>
                <a:gd name="T15" fmla="*/ 16 h 231"/>
                <a:gd name="T16" fmla="*/ 157 w 173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31">
                  <a:moveTo>
                    <a:pt x="15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3"/>
                    <a:pt x="7" y="231"/>
                    <a:pt x="16" y="231"/>
                  </a:cubicBezTo>
                  <a:cubicBezTo>
                    <a:pt x="157" y="231"/>
                    <a:pt x="157" y="231"/>
                    <a:pt x="157" y="231"/>
                  </a:cubicBezTo>
                  <a:cubicBezTo>
                    <a:pt x="166" y="231"/>
                    <a:pt x="173" y="223"/>
                    <a:pt x="173" y="215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7"/>
                    <a:pt x="166" y="0"/>
                    <a:pt x="157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52">
              <a:extLst>
                <a:ext uri="{FF2B5EF4-FFF2-40B4-BE49-F238E27FC236}">
                  <a16:creationId xmlns:a16="http://schemas.microsoft.com/office/drawing/2014/main" id="{A0A314F3-1BAF-8AE9-B98B-C907B2AE1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063" y="2136776"/>
              <a:ext cx="68263" cy="112713"/>
            </a:xfrm>
            <a:custGeom>
              <a:avLst/>
              <a:gdLst>
                <a:gd name="T0" fmla="*/ 43 w 43"/>
                <a:gd name="T1" fmla="*/ 0 h 71"/>
                <a:gd name="T2" fmla="*/ 43 w 43"/>
                <a:gd name="T3" fmla="*/ 71 h 71"/>
                <a:gd name="T4" fmla="*/ 0 w 4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71">
                  <a:moveTo>
                    <a:pt x="43" y="0"/>
                  </a:moveTo>
                  <a:lnTo>
                    <a:pt x="43" y="71"/>
                  </a:lnTo>
                  <a:lnTo>
                    <a:pt x="0" y="71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253">
              <a:extLst>
                <a:ext uri="{FF2B5EF4-FFF2-40B4-BE49-F238E27FC236}">
                  <a16:creationId xmlns:a16="http://schemas.microsoft.com/office/drawing/2014/main" id="{142480B4-F580-53BC-6DCD-6D57B95924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4075" y="2300288"/>
              <a:ext cx="0" cy="96838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254">
              <a:extLst>
                <a:ext uri="{FF2B5EF4-FFF2-40B4-BE49-F238E27FC236}">
                  <a16:creationId xmlns:a16="http://schemas.microsoft.com/office/drawing/2014/main" id="{EBB1EE91-8145-01FE-60D9-75CBB48DE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26450" y="2347913"/>
              <a:ext cx="9525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5">
              <a:extLst>
                <a:ext uri="{FF2B5EF4-FFF2-40B4-BE49-F238E27FC236}">
                  <a16:creationId xmlns:a16="http://schemas.microsoft.com/office/drawing/2014/main" id="{54CD3D65-4C9A-EE50-64F8-A4F6E849D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575" y="2351088"/>
              <a:ext cx="168275" cy="188913"/>
            </a:xfrm>
            <a:custGeom>
              <a:avLst/>
              <a:gdLst>
                <a:gd name="T0" fmla="*/ 106 w 106"/>
                <a:gd name="T1" fmla="*/ 119 h 119"/>
                <a:gd name="T2" fmla="*/ 53 w 106"/>
                <a:gd name="T3" fmla="*/ 0 h 119"/>
                <a:gd name="T4" fmla="*/ 0 w 106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119">
                  <a:moveTo>
                    <a:pt x="106" y="119"/>
                  </a:moveTo>
                  <a:lnTo>
                    <a:pt x="53" y="0"/>
                  </a:lnTo>
                  <a:lnTo>
                    <a:pt x="0" y="119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256">
              <a:extLst>
                <a:ext uri="{FF2B5EF4-FFF2-40B4-BE49-F238E27FC236}">
                  <a16:creationId xmlns:a16="http://schemas.microsoft.com/office/drawing/2014/main" id="{A74DFDC6-0D92-5BE9-9894-5BAE26AAB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3738" y="2474913"/>
              <a:ext cx="107950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590D2A5-4C28-DD46-A3E9-0F2F6E2197DB}"/>
              </a:ext>
            </a:extLst>
          </p:cNvPr>
          <p:cNvGrpSpPr/>
          <p:nvPr/>
        </p:nvGrpSpPr>
        <p:grpSpPr>
          <a:xfrm>
            <a:off x="10428222" y="6194181"/>
            <a:ext cx="318708" cy="257049"/>
            <a:chOff x="2279650" y="5265738"/>
            <a:chExt cx="631825" cy="509588"/>
          </a:xfrm>
        </p:grpSpPr>
        <p:sp>
          <p:nvSpPr>
            <p:cNvPr id="60" name="Line 371">
              <a:extLst>
                <a:ext uri="{FF2B5EF4-FFF2-40B4-BE49-F238E27FC236}">
                  <a16:creationId xmlns:a16="http://schemas.microsoft.com/office/drawing/2014/main" id="{C8F1B95B-CF31-DC6D-C439-0E10DB99DD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5472113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72">
              <a:extLst>
                <a:ext uri="{FF2B5EF4-FFF2-40B4-BE49-F238E27FC236}">
                  <a16:creationId xmlns:a16="http://schemas.microsoft.com/office/drawing/2014/main" id="{C04FDE99-16C2-7104-0C5C-B1AF782B3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563" y="5368926"/>
              <a:ext cx="146050" cy="312738"/>
            </a:xfrm>
            <a:custGeom>
              <a:avLst/>
              <a:gdLst>
                <a:gd name="T0" fmla="*/ 0 w 65"/>
                <a:gd name="T1" fmla="*/ 138 h 138"/>
                <a:gd name="T2" fmla="*/ 0 w 65"/>
                <a:gd name="T3" fmla="*/ 16 h 138"/>
                <a:gd name="T4" fmla="*/ 16 w 65"/>
                <a:gd name="T5" fmla="*/ 0 h 138"/>
                <a:gd name="T6" fmla="*/ 65 w 65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38">
                  <a:moveTo>
                    <a:pt x="0" y="1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73">
              <a:extLst>
                <a:ext uri="{FF2B5EF4-FFF2-40B4-BE49-F238E27FC236}">
                  <a16:creationId xmlns:a16="http://schemas.microsoft.com/office/drawing/2014/main" id="{341A371C-5068-ED83-8742-9B2A99C5D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5722938"/>
              <a:ext cx="631825" cy="52388"/>
            </a:xfrm>
            <a:custGeom>
              <a:avLst/>
              <a:gdLst>
                <a:gd name="T0" fmla="*/ 0 w 279"/>
                <a:gd name="T1" fmla="*/ 0 h 23"/>
                <a:gd name="T2" fmla="*/ 21 w 279"/>
                <a:gd name="T3" fmla="*/ 23 h 23"/>
                <a:gd name="T4" fmla="*/ 258 w 279"/>
                <a:gd name="T5" fmla="*/ 23 h 23"/>
                <a:gd name="T6" fmla="*/ 279 w 279"/>
                <a:gd name="T7" fmla="*/ 0 h 23"/>
                <a:gd name="T8" fmla="*/ 0 w 27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3">
                  <a:moveTo>
                    <a:pt x="0" y="0"/>
                  </a:moveTo>
                  <a:cubicBezTo>
                    <a:pt x="0" y="0"/>
                    <a:pt x="5" y="23"/>
                    <a:pt x="21" y="2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74" y="23"/>
                    <a:pt x="279" y="0"/>
                    <a:pt x="279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691895D-51B1-4FC1-CF0B-F52B993D5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89A64C21-4DB0-57EB-2EFF-CB6869CAA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0" y="5345113"/>
              <a:ext cx="11113" cy="7938"/>
            </a:xfrm>
            <a:prstGeom prst="ellipse">
              <a:avLst/>
            </a:prstGeom>
            <a:solidFill>
              <a:srgbClr val="47525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6CF90D40-7F91-5AB3-D8E5-E4CD0D1A3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638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77">
              <a:extLst>
                <a:ext uri="{FF2B5EF4-FFF2-40B4-BE49-F238E27FC236}">
                  <a16:creationId xmlns:a16="http://schemas.microsoft.com/office/drawing/2014/main" id="{D9DC48C8-D280-F9FF-ECA9-406E4C9CB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0" y="5346701"/>
              <a:ext cx="138113" cy="176213"/>
            </a:xfrm>
            <a:custGeom>
              <a:avLst/>
              <a:gdLst>
                <a:gd name="T0" fmla="*/ 31 w 61"/>
                <a:gd name="T1" fmla="*/ 0 h 78"/>
                <a:gd name="T2" fmla="*/ 2 w 61"/>
                <a:gd name="T3" fmla="*/ 39 h 78"/>
                <a:gd name="T4" fmla="*/ 31 w 61"/>
                <a:gd name="T5" fmla="*/ 78 h 78"/>
                <a:gd name="T6" fmla="*/ 59 w 61"/>
                <a:gd name="T7" fmla="*/ 39 h 78"/>
                <a:gd name="T8" fmla="*/ 31 w 6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8">
                  <a:moveTo>
                    <a:pt x="31" y="0"/>
                  </a:moveTo>
                  <a:cubicBezTo>
                    <a:pt x="1" y="0"/>
                    <a:pt x="0" y="17"/>
                    <a:pt x="2" y="39"/>
                  </a:cubicBezTo>
                  <a:cubicBezTo>
                    <a:pt x="4" y="60"/>
                    <a:pt x="17" y="78"/>
                    <a:pt x="31" y="78"/>
                  </a:cubicBezTo>
                  <a:cubicBezTo>
                    <a:pt x="44" y="78"/>
                    <a:pt x="57" y="60"/>
                    <a:pt x="59" y="39"/>
                  </a:cubicBezTo>
                  <a:cubicBezTo>
                    <a:pt x="61" y="17"/>
                    <a:pt x="60" y="0"/>
                    <a:pt x="31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78">
              <a:extLst>
                <a:ext uri="{FF2B5EF4-FFF2-40B4-BE49-F238E27FC236}">
                  <a16:creationId xmlns:a16="http://schemas.microsoft.com/office/drawing/2014/main" id="{14F55EC9-D2F3-BA89-FCEA-3A5DE4D2F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0" y="5395913"/>
              <a:ext cx="88900" cy="25400"/>
            </a:xfrm>
            <a:custGeom>
              <a:avLst/>
              <a:gdLst>
                <a:gd name="T0" fmla="*/ 39 w 39"/>
                <a:gd name="T1" fmla="*/ 11 h 11"/>
                <a:gd name="T2" fmla="*/ 19 w 39"/>
                <a:gd name="T3" fmla="*/ 0 h 11"/>
                <a:gd name="T4" fmla="*/ 0 w 39"/>
                <a:gd name="T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1">
                  <a:moveTo>
                    <a:pt x="39" y="11"/>
                  </a:moveTo>
                  <a:cubicBezTo>
                    <a:pt x="27" y="8"/>
                    <a:pt x="19" y="0"/>
                    <a:pt x="19" y="0"/>
                  </a:cubicBezTo>
                  <a:cubicBezTo>
                    <a:pt x="19" y="0"/>
                    <a:pt x="16" y="7"/>
                    <a:pt x="0" y="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79">
              <a:extLst>
                <a:ext uri="{FF2B5EF4-FFF2-40B4-BE49-F238E27FC236}">
                  <a16:creationId xmlns:a16="http://schemas.microsoft.com/office/drawing/2014/main" id="{43B84A5D-0BF0-B660-8020-D590A506D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5265738"/>
              <a:ext cx="268288" cy="166688"/>
            </a:xfrm>
            <a:custGeom>
              <a:avLst/>
              <a:gdLst>
                <a:gd name="T0" fmla="*/ 0 w 169"/>
                <a:gd name="T1" fmla="*/ 28 h 105"/>
                <a:gd name="T2" fmla="*/ 0 w 169"/>
                <a:gd name="T3" fmla="*/ 0 h 105"/>
                <a:gd name="T4" fmla="*/ 169 w 169"/>
                <a:gd name="T5" fmla="*/ 0 h 105"/>
                <a:gd name="T6" fmla="*/ 169 w 169"/>
                <a:gd name="T7" fmla="*/ 105 h 105"/>
                <a:gd name="T8" fmla="*/ 53 w 169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05">
                  <a:moveTo>
                    <a:pt x="0" y="28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105"/>
                  </a:lnTo>
                  <a:lnTo>
                    <a:pt x="53" y="105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80">
              <a:extLst>
                <a:ext uri="{FF2B5EF4-FFF2-40B4-BE49-F238E27FC236}">
                  <a16:creationId xmlns:a16="http://schemas.microsoft.com/office/drawing/2014/main" id="{609A67F8-CB94-660B-C230-A522B7935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5551488"/>
              <a:ext cx="260350" cy="130175"/>
            </a:xfrm>
            <a:custGeom>
              <a:avLst/>
              <a:gdLst>
                <a:gd name="T0" fmla="*/ 115 w 115"/>
                <a:gd name="T1" fmla="*/ 58 h 58"/>
                <a:gd name="T2" fmla="*/ 115 w 115"/>
                <a:gd name="T3" fmla="*/ 26 h 58"/>
                <a:gd name="T4" fmla="*/ 93 w 115"/>
                <a:gd name="T5" fmla="*/ 3 h 58"/>
                <a:gd name="T6" fmla="*/ 83 w 115"/>
                <a:gd name="T7" fmla="*/ 0 h 58"/>
                <a:gd name="T8" fmla="*/ 57 w 115"/>
                <a:gd name="T9" fmla="*/ 32 h 58"/>
                <a:gd name="T10" fmla="*/ 32 w 115"/>
                <a:gd name="T11" fmla="*/ 0 h 58"/>
                <a:gd name="T12" fmla="*/ 21 w 115"/>
                <a:gd name="T13" fmla="*/ 3 h 58"/>
                <a:gd name="T14" fmla="*/ 0 w 115"/>
                <a:gd name="T15" fmla="*/ 26 h 58"/>
                <a:gd name="T16" fmla="*/ 0 w 115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8">
                  <a:moveTo>
                    <a:pt x="115" y="58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5" y="9"/>
                    <a:pt x="93" y="3"/>
                    <a:pt x="93" y="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0" y="9"/>
                    <a:pt x="0" y="26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Line 381">
              <a:extLst>
                <a:ext uri="{FF2B5EF4-FFF2-40B4-BE49-F238E27FC236}">
                  <a16:creationId xmlns:a16="http://schemas.microsoft.com/office/drawing/2014/main" id="{8C0FA3BF-F928-E23A-CE5D-80C4E97220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0975" y="5435601"/>
              <a:ext cx="41275" cy="49213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F52DE8-9819-D3CB-F32A-EB792745A3D5}"/>
              </a:ext>
            </a:extLst>
          </p:cNvPr>
          <p:cNvGrpSpPr/>
          <p:nvPr/>
        </p:nvGrpSpPr>
        <p:grpSpPr>
          <a:xfrm>
            <a:off x="9891340" y="6184377"/>
            <a:ext cx="252785" cy="281511"/>
            <a:chOff x="5830888" y="5246688"/>
            <a:chExt cx="488950" cy="544513"/>
          </a:xfrm>
        </p:grpSpPr>
        <p:sp>
          <p:nvSpPr>
            <p:cNvPr id="72" name="Freeform 382">
              <a:extLst>
                <a:ext uri="{FF2B5EF4-FFF2-40B4-BE49-F238E27FC236}">
                  <a16:creationId xmlns:a16="http://schemas.microsoft.com/office/drawing/2014/main" id="{333F9B9F-811E-0741-6D56-7868D590B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5246688"/>
              <a:ext cx="425450" cy="320675"/>
            </a:xfrm>
            <a:custGeom>
              <a:avLst/>
              <a:gdLst>
                <a:gd name="T0" fmla="*/ 40 w 268"/>
                <a:gd name="T1" fmla="*/ 202 h 202"/>
                <a:gd name="T2" fmla="*/ 0 w 268"/>
                <a:gd name="T3" fmla="*/ 202 h 202"/>
                <a:gd name="T4" fmla="*/ 0 w 268"/>
                <a:gd name="T5" fmla="*/ 0 h 202"/>
                <a:gd name="T6" fmla="*/ 268 w 268"/>
                <a:gd name="T7" fmla="*/ 0 h 202"/>
                <a:gd name="T8" fmla="*/ 268 w 268"/>
                <a:gd name="T9" fmla="*/ 3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02">
                  <a:moveTo>
                    <a:pt x="40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268" y="0"/>
                  </a:lnTo>
                  <a:lnTo>
                    <a:pt x="268" y="30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Line 383">
              <a:extLst>
                <a:ext uri="{FF2B5EF4-FFF2-40B4-BE49-F238E27FC236}">
                  <a16:creationId xmlns:a16="http://schemas.microsoft.com/office/drawing/2014/main" id="{F9C521FC-5979-0FE2-9553-C1DF46B46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384">
              <a:extLst>
                <a:ext uri="{FF2B5EF4-FFF2-40B4-BE49-F238E27FC236}">
                  <a16:creationId xmlns:a16="http://schemas.microsoft.com/office/drawing/2014/main" id="{BAC2333D-128D-E8C7-9B70-C060B9196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5">
              <a:extLst>
                <a:ext uri="{FF2B5EF4-FFF2-40B4-BE49-F238E27FC236}">
                  <a16:creationId xmlns:a16="http://schemas.microsoft.com/office/drawing/2014/main" id="{96D2C5C3-4BB2-2075-39F4-041F187CD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8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3" y="32"/>
                    <a:pt x="28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20" y="0"/>
                    <a:pt x="11" y="0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86">
              <a:extLst>
                <a:ext uri="{FF2B5EF4-FFF2-40B4-BE49-F238E27FC236}">
                  <a16:creationId xmlns:a16="http://schemas.microsoft.com/office/drawing/2014/main" id="{1CDB28A8-493C-C72F-4196-6C484379B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7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2" y="32"/>
                    <a:pt x="27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19" y="0"/>
                    <a:pt x="10" y="0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87">
              <a:extLst>
                <a:ext uri="{FF2B5EF4-FFF2-40B4-BE49-F238E27FC236}">
                  <a16:creationId xmlns:a16="http://schemas.microsoft.com/office/drawing/2014/main" id="{E9463FF6-64FC-572F-096A-3C48D5583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650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7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88">
              <a:extLst>
                <a:ext uri="{FF2B5EF4-FFF2-40B4-BE49-F238E27FC236}">
                  <a16:creationId xmlns:a16="http://schemas.microsoft.com/office/drawing/2014/main" id="{B7F46BBE-1170-4A52-9FE6-52EA5CDE0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5621338"/>
              <a:ext cx="71438" cy="74613"/>
            </a:xfrm>
            <a:custGeom>
              <a:avLst/>
              <a:gdLst>
                <a:gd name="T0" fmla="*/ 5 w 32"/>
                <a:gd name="T1" fmla="*/ 7 h 33"/>
                <a:gd name="T2" fmla="*/ 7 w 32"/>
                <a:gd name="T3" fmla="*/ 28 h 33"/>
                <a:gd name="T4" fmla="*/ 27 w 32"/>
                <a:gd name="T5" fmla="*/ 26 h 33"/>
                <a:gd name="T6" fmla="*/ 25 w 32"/>
                <a:gd name="T7" fmla="*/ 5 h 33"/>
                <a:gd name="T8" fmla="*/ 5 w 32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5" y="7"/>
                  </a:moveTo>
                  <a:cubicBezTo>
                    <a:pt x="0" y="13"/>
                    <a:pt x="0" y="22"/>
                    <a:pt x="7" y="28"/>
                  </a:cubicBezTo>
                  <a:cubicBezTo>
                    <a:pt x="13" y="33"/>
                    <a:pt x="22" y="32"/>
                    <a:pt x="27" y="26"/>
                  </a:cubicBezTo>
                  <a:cubicBezTo>
                    <a:pt x="32" y="20"/>
                    <a:pt x="32" y="10"/>
                    <a:pt x="25" y="5"/>
                  </a:cubicBezTo>
                  <a:cubicBezTo>
                    <a:pt x="19" y="0"/>
                    <a:pt x="10" y="1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89">
              <a:extLst>
                <a:ext uri="{FF2B5EF4-FFF2-40B4-BE49-F238E27FC236}">
                  <a16:creationId xmlns:a16="http://schemas.microsoft.com/office/drawing/2014/main" id="{B32C142F-3564-94C0-CEAB-CC40F2322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5734051"/>
              <a:ext cx="133350" cy="57150"/>
            </a:xfrm>
            <a:custGeom>
              <a:avLst/>
              <a:gdLst>
                <a:gd name="T0" fmla="*/ 59 w 59"/>
                <a:gd name="T1" fmla="*/ 25 h 25"/>
                <a:gd name="T2" fmla="*/ 57 w 59"/>
                <a:gd name="T3" fmla="*/ 12 h 25"/>
                <a:gd name="T4" fmla="*/ 44 w 59"/>
                <a:gd name="T5" fmla="*/ 0 h 25"/>
                <a:gd name="T6" fmla="*/ 14 w 59"/>
                <a:gd name="T7" fmla="*/ 0 h 25"/>
                <a:gd name="T8" fmla="*/ 2 w 59"/>
                <a:gd name="T9" fmla="*/ 12 h 25"/>
                <a:gd name="T10" fmla="*/ 0 w 59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5">
                  <a:moveTo>
                    <a:pt x="59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2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90">
              <a:extLst>
                <a:ext uri="{FF2B5EF4-FFF2-40B4-BE49-F238E27FC236}">
                  <a16:creationId xmlns:a16="http://schemas.microsoft.com/office/drawing/2014/main" id="{80A127FF-19D0-BDED-7911-33D453A15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5621338"/>
              <a:ext cx="74613" cy="74613"/>
            </a:xfrm>
            <a:custGeom>
              <a:avLst/>
              <a:gdLst>
                <a:gd name="T0" fmla="*/ 5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5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2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0" y="1"/>
                    <a:pt x="5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91">
              <a:extLst>
                <a:ext uri="{FF2B5EF4-FFF2-40B4-BE49-F238E27FC236}">
                  <a16:creationId xmlns:a16="http://schemas.microsoft.com/office/drawing/2014/main" id="{4CB95EFC-B11C-7CB0-DE09-C2789D7A9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6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2">
              <a:extLst>
                <a:ext uri="{FF2B5EF4-FFF2-40B4-BE49-F238E27FC236}">
                  <a16:creationId xmlns:a16="http://schemas.microsoft.com/office/drawing/2014/main" id="{971E0AB1-7372-43AD-1D28-410A83D23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5621338"/>
              <a:ext cx="74613" cy="74613"/>
            </a:xfrm>
            <a:custGeom>
              <a:avLst/>
              <a:gdLst>
                <a:gd name="T0" fmla="*/ 6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6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3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1" y="1"/>
                    <a:pt x="6" y="7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393">
              <a:extLst>
                <a:ext uri="{FF2B5EF4-FFF2-40B4-BE49-F238E27FC236}">
                  <a16:creationId xmlns:a16="http://schemas.microsoft.com/office/drawing/2014/main" id="{29797983-9279-1619-69D7-196312929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94">
              <a:extLst>
                <a:ext uri="{FF2B5EF4-FFF2-40B4-BE49-F238E27FC236}">
                  <a16:creationId xmlns:a16="http://schemas.microsoft.com/office/drawing/2014/main" id="{C85ABF26-1EBD-C9BD-B6EB-18C58A984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5446713"/>
              <a:ext cx="128588" cy="280988"/>
            </a:xfrm>
            <a:custGeom>
              <a:avLst/>
              <a:gdLst>
                <a:gd name="T0" fmla="*/ 45 w 57"/>
                <a:gd name="T1" fmla="*/ 124 h 124"/>
                <a:gd name="T2" fmla="*/ 46 w 57"/>
                <a:gd name="T3" fmla="*/ 66 h 124"/>
                <a:gd name="T4" fmla="*/ 57 w 57"/>
                <a:gd name="T5" fmla="*/ 54 h 124"/>
                <a:gd name="T6" fmla="*/ 53 w 57"/>
                <a:gd name="T7" fmla="*/ 10 h 124"/>
                <a:gd name="T8" fmla="*/ 41 w 57"/>
                <a:gd name="T9" fmla="*/ 0 h 124"/>
                <a:gd name="T10" fmla="*/ 16 w 57"/>
                <a:gd name="T11" fmla="*/ 0 h 124"/>
                <a:gd name="T12" fmla="*/ 4 w 57"/>
                <a:gd name="T13" fmla="*/ 10 h 124"/>
                <a:gd name="T14" fmla="*/ 0 w 57"/>
                <a:gd name="T15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24">
                  <a:moveTo>
                    <a:pt x="45" y="124"/>
                  </a:moveTo>
                  <a:cubicBezTo>
                    <a:pt x="46" y="66"/>
                    <a:pt x="46" y="66"/>
                    <a:pt x="46" y="66"/>
                  </a:cubicBezTo>
                  <a:cubicBezTo>
                    <a:pt x="51" y="64"/>
                    <a:pt x="57" y="60"/>
                    <a:pt x="57" y="54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5"/>
                    <a:pt x="47" y="0"/>
                    <a:pt x="4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5" y="5"/>
                    <a:pt x="4" y="10"/>
                  </a:cubicBezTo>
                  <a:cubicBezTo>
                    <a:pt x="0" y="54"/>
                    <a:pt x="0" y="54"/>
                    <a:pt x="0" y="5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D7EA94B0-132A-EF96-BDE5-E7424795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825" y="5330826"/>
              <a:ext cx="71438" cy="69850"/>
            </a:xfrm>
            <a:prstGeom prst="ellipse">
              <a:avLst/>
            </a:pr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" name="椭圆 85">
            <a:extLst>
              <a:ext uri="{FF2B5EF4-FFF2-40B4-BE49-F238E27FC236}">
                <a16:creationId xmlns:a16="http://schemas.microsoft.com/office/drawing/2014/main" id="{6D2B1C25-C7CC-7E3D-1C1C-2D96F0F92904}"/>
              </a:ext>
            </a:extLst>
          </p:cNvPr>
          <p:cNvSpPr/>
          <p:nvPr/>
        </p:nvSpPr>
        <p:spPr>
          <a:xfrm>
            <a:off x="9176385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A5E93429-8D6C-CBC2-08C5-B5178F4C232D}"/>
              </a:ext>
            </a:extLst>
          </p:cNvPr>
          <p:cNvSpPr/>
          <p:nvPr/>
        </p:nvSpPr>
        <p:spPr>
          <a:xfrm>
            <a:off x="9769476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EE87E5EE-3D4E-DEA0-7739-5DDE746F8118}"/>
              </a:ext>
            </a:extLst>
          </p:cNvPr>
          <p:cNvSpPr/>
          <p:nvPr/>
        </p:nvSpPr>
        <p:spPr>
          <a:xfrm>
            <a:off x="10362567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5A500CCE-A3F3-067A-8B2E-13A7A59F8C4E}"/>
              </a:ext>
            </a:extLst>
          </p:cNvPr>
          <p:cNvSpPr/>
          <p:nvPr/>
        </p:nvSpPr>
        <p:spPr>
          <a:xfrm>
            <a:off x="10955658" y="6084570"/>
            <a:ext cx="472440" cy="4724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6FB295D-0C49-E07A-3C08-C2CBE5C07289}"/>
              </a:ext>
            </a:extLst>
          </p:cNvPr>
          <p:cNvGrpSpPr/>
          <p:nvPr/>
        </p:nvGrpSpPr>
        <p:grpSpPr>
          <a:xfrm>
            <a:off x="11036987" y="6209830"/>
            <a:ext cx="309782" cy="246003"/>
            <a:chOff x="10417175" y="3198813"/>
            <a:chExt cx="593726" cy="471488"/>
          </a:xfrm>
        </p:grpSpPr>
        <p:sp>
          <p:nvSpPr>
            <p:cNvPr id="91" name="Freeform 349">
              <a:extLst>
                <a:ext uri="{FF2B5EF4-FFF2-40B4-BE49-F238E27FC236}">
                  <a16:creationId xmlns:a16="http://schemas.microsoft.com/office/drawing/2014/main" id="{449B3EF7-FDC3-3B86-0D0B-367DBDF7E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344863"/>
              <a:ext cx="296863" cy="325438"/>
            </a:xfrm>
            <a:custGeom>
              <a:avLst/>
              <a:gdLst>
                <a:gd name="T0" fmla="*/ 127 w 131"/>
                <a:gd name="T1" fmla="*/ 142 h 144"/>
                <a:gd name="T2" fmla="*/ 131 w 131"/>
                <a:gd name="T3" fmla="*/ 87 h 144"/>
                <a:gd name="T4" fmla="*/ 116 w 131"/>
                <a:gd name="T5" fmla="*/ 65 h 144"/>
                <a:gd name="T6" fmla="*/ 70 w 131"/>
                <a:gd name="T7" fmla="*/ 57 h 144"/>
                <a:gd name="T8" fmla="*/ 70 w 131"/>
                <a:gd name="T9" fmla="*/ 12 h 144"/>
                <a:gd name="T10" fmla="*/ 58 w 131"/>
                <a:gd name="T11" fmla="*/ 0 h 144"/>
                <a:gd name="T12" fmla="*/ 45 w 131"/>
                <a:gd name="T13" fmla="*/ 12 h 144"/>
                <a:gd name="T14" fmla="*/ 45 w 131"/>
                <a:gd name="T15" fmla="*/ 99 h 144"/>
                <a:gd name="T16" fmla="*/ 23 w 131"/>
                <a:gd name="T17" fmla="*/ 78 h 144"/>
                <a:gd name="T18" fmla="*/ 6 w 131"/>
                <a:gd name="T19" fmla="*/ 78 h 144"/>
                <a:gd name="T20" fmla="*/ 5 w 131"/>
                <a:gd name="T21" fmla="*/ 96 h 144"/>
                <a:gd name="T22" fmla="*/ 53 w 131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144">
                  <a:moveTo>
                    <a:pt x="127" y="142"/>
                  </a:moveTo>
                  <a:cubicBezTo>
                    <a:pt x="131" y="87"/>
                    <a:pt x="131" y="87"/>
                    <a:pt x="131" y="87"/>
                  </a:cubicBezTo>
                  <a:cubicBezTo>
                    <a:pt x="131" y="68"/>
                    <a:pt x="116" y="65"/>
                    <a:pt x="116" y="65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ubicBezTo>
                    <a:pt x="51" y="0"/>
                    <a:pt x="45" y="5"/>
                    <a:pt x="45" y="12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19" y="73"/>
                    <a:pt x="10" y="74"/>
                    <a:pt x="6" y="78"/>
                  </a:cubicBezTo>
                  <a:cubicBezTo>
                    <a:pt x="1" y="83"/>
                    <a:pt x="0" y="91"/>
                    <a:pt x="5" y="96"/>
                  </a:cubicBezTo>
                  <a:cubicBezTo>
                    <a:pt x="53" y="144"/>
                    <a:pt x="53" y="144"/>
                    <a:pt x="53" y="144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350">
              <a:extLst>
                <a:ext uri="{FF2B5EF4-FFF2-40B4-BE49-F238E27FC236}">
                  <a16:creationId xmlns:a16="http://schemas.microsoft.com/office/drawing/2014/main" id="{F9811DA5-A7C0-CBB9-AF3B-87216B09A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3198813"/>
              <a:ext cx="525463" cy="385763"/>
            </a:xfrm>
            <a:custGeom>
              <a:avLst/>
              <a:gdLst>
                <a:gd name="T0" fmla="*/ 122 w 232"/>
                <a:gd name="T1" fmla="*/ 170 h 170"/>
                <a:gd name="T2" fmla="*/ 12 w 232"/>
                <a:gd name="T3" fmla="*/ 170 h 170"/>
                <a:gd name="T4" fmla="*/ 0 w 232"/>
                <a:gd name="T5" fmla="*/ 158 h 170"/>
                <a:gd name="T6" fmla="*/ 0 w 232"/>
                <a:gd name="T7" fmla="*/ 12 h 170"/>
                <a:gd name="T8" fmla="*/ 12 w 232"/>
                <a:gd name="T9" fmla="*/ 0 h 170"/>
                <a:gd name="T10" fmla="*/ 220 w 232"/>
                <a:gd name="T11" fmla="*/ 0 h 170"/>
                <a:gd name="T12" fmla="*/ 232 w 232"/>
                <a:gd name="T13" fmla="*/ 12 h 170"/>
                <a:gd name="T14" fmla="*/ 232 w 232"/>
                <a:gd name="T15" fmla="*/ 10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0">
                  <a:moveTo>
                    <a:pt x="122" y="170"/>
                  </a:moveTo>
                  <a:cubicBezTo>
                    <a:pt x="12" y="170"/>
                    <a:pt x="12" y="170"/>
                    <a:pt x="12" y="170"/>
                  </a:cubicBezTo>
                  <a:cubicBezTo>
                    <a:pt x="5" y="170"/>
                    <a:pt x="0" y="164"/>
                    <a:pt x="0" y="1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09"/>
                    <a:pt x="232" y="109"/>
                    <a:pt x="232" y="109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Line 351">
              <a:extLst>
                <a:ext uri="{FF2B5EF4-FFF2-40B4-BE49-F238E27FC236}">
                  <a16:creationId xmlns:a16="http://schemas.microsoft.com/office/drawing/2014/main" id="{2A5AEE13-0F31-9A5A-C1D0-D390406F2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8775" y="3198813"/>
              <a:ext cx="0" cy="385763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Line 352">
              <a:extLst>
                <a:ext uri="{FF2B5EF4-FFF2-40B4-BE49-F238E27FC236}">
                  <a16:creationId xmlns:a16="http://schemas.microsoft.com/office/drawing/2014/main" id="{951A7311-CBE2-4182-DAE1-F02DF36B7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69563" y="3371851"/>
              <a:ext cx="0" cy="39688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Line 353">
              <a:extLst>
                <a:ext uri="{FF2B5EF4-FFF2-40B4-BE49-F238E27FC236}">
                  <a16:creationId xmlns:a16="http://schemas.microsoft.com/office/drawing/2014/main" id="{E5BC3543-DB68-D537-B5B7-FC9EEF9AEE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268663"/>
              <a:ext cx="2746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Line 354">
              <a:extLst>
                <a:ext uri="{FF2B5EF4-FFF2-40B4-BE49-F238E27FC236}">
                  <a16:creationId xmlns:a16="http://schemas.microsoft.com/office/drawing/2014/main" id="{1F1A5896-F85E-5CF5-D5E3-CDEF5BB97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30576"/>
              <a:ext cx="18891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Line 355">
              <a:extLst>
                <a:ext uri="{FF2B5EF4-FFF2-40B4-BE49-F238E27FC236}">
                  <a16:creationId xmlns:a16="http://schemas.microsoft.com/office/drawing/2014/main" id="{03B9CDEA-4F5D-9934-A1E7-740473F26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90901"/>
              <a:ext cx="1730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Line 356">
              <a:extLst>
                <a:ext uri="{FF2B5EF4-FFF2-40B4-BE49-F238E27FC236}">
                  <a16:creationId xmlns:a16="http://schemas.microsoft.com/office/drawing/2014/main" id="{D4C9FFBE-B08F-9250-2030-DBF7CA17C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452813"/>
              <a:ext cx="1730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Line 357">
              <a:extLst>
                <a:ext uri="{FF2B5EF4-FFF2-40B4-BE49-F238E27FC236}">
                  <a16:creationId xmlns:a16="http://schemas.microsoft.com/office/drawing/2014/main" id="{D8FB28BE-CCC2-38E5-6373-1F88FCC36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514726"/>
              <a:ext cx="84138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0" name="Freeform 16">
            <a:extLst>
              <a:ext uri="{FF2B5EF4-FFF2-40B4-BE49-F238E27FC236}">
                <a16:creationId xmlns:a16="http://schemas.microsoft.com/office/drawing/2014/main" id="{0847CEA7-96B4-E5FE-0820-559CCF2E2E99}"/>
              </a:ext>
            </a:extLst>
          </p:cNvPr>
          <p:cNvSpPr>
            <a:spLocks/>
          </p:cNvSpPr>
          <p:nvPr/>
        </p:nvSpPr>
        <p:spPr bwMode="auto">
          <a:xfrm>
            <a:off x="1047409" y="6202495"/>
            <a:ext cx="266203" cy="266202"/>
          </a:xfrm>
          <a:custGeom>
            <a:avLst/>
            <a:gdLst>
              <a:gd name="T0" fmla="*/ 287 w 291"/>
              <a:gd name="T1" fmla="*/ 139 h 291"/>
              <a:gd name="T2" fmla="*/ 152 w 291"/>
              <a:gd name="T3" fmla="*/ 4 h 291"/>
              <a:gd name="T4" fmla="*/ 138 w 291"/>
              <a:gd name="T5" fmla="*/ 4 h 291"/>
              <a:gd name="T6" fmla="*/ 138 w 291"/>
              <a:gd name="T7" fmla="*/ 18 h 291"/>
              <a:gd name="T8" fmla="*/ 256 w 291"/>
              <a:gd name="T9" fmla="*/ 136 h 291"/>
              <a:gd name="T10" fmla="*/ 10 w 291"/>
              <a:gd name="T11" fmla="*/ 136 h 291"/>
              <a:gd name="T12" fmla="*/ 0 w 291"/>
              <a:gd name="T13" fmla="*/ 146 h 291"/>
              <a:gd name="T14" fmla="*/ 10 w 291"/>
              <a:gd name="T15" fmla="*/ 156 h 291"/>
              <a:gd name="T16" fmla="*/ 256 w 291"/>
              <a:gd name="T17" fmla="*/ 156 h 291"/>
              <a:gd name="T18" fmla="*/ 138 w 291"/>
              <a:gd name="T19" fmla="*/ 274 h 291"/>
              <a:gd name="T20" fmla="*/ 138 w 291"/>
              <a:gd name="T21" fmla="*/ 288 h 291"/>
              <a:gd name="T22" fmla="*/ 145 w 291"/>
              <a:gd name="T23" fmla="*/ 291 h 291"/>
              <a:gd name="T24" fmla="*/ 152 w 291"/>
              <a:gd name="T25" fmla="*/ 288 h 291"/>
              <a:gd name="T26" fmla="*/ 287 w 291"/>
              <a:gd name="T27" fmla="*/ 153 h 291"/>
              <a:gd name="T28" fmla="*/ 287 w 291"/>
              <a:gd name="T29" fmla="*/ 139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91">
                <a:moveTo>
                  <a:pt x="287" y="139"/>
                </a:moveTo>
                <a:cubicBezTo>
                  <a:pt x="152" y="4"/>
                  <a:pt x="152" y="4"/>
                  <a:pt x="152" y="4"/>
                </a:cubicBezTo>
                <a:cubicBezTo>
                  <a:pt x="148" y="0"/>
                  <a:pt x="142" y="0"/>
                  <a:pt x="138" y="4"/>
                </a:cubicBezTo>
                <a:cubicBezTo>
                  <a:pt x="134" y="8"/>
                  <a:pt x="134" y="14"/>
                  <a:pt x="138" y="18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4" y="136"/>
                  <a:pt x="0" y="140"/>
                  <a:pt x="0" y="146"/>
                </a:cubicBezTo>
                <a:cubicBezTo>
                  <a:pt x="0" y="151"/>
                  <a:pt x="4" y="156"/>
                  <a:pt x="10" y="156"/>
                </a:cubicBezTo>
                <a:cubicBezTo>
                  <a:pt x="256" y="156"/>
                  <a:pt x="256" y="156"/>
                  <a:pt x="256" y="156"/>
                </a:cubicBezTo>
                <a:cubicBezTo>
                  <a:pt x="138" y="274"/>
                  <a:pt x="138" y="274"/>
                  <a:pt x="138" y="274"/>
                </a:cubicBezTo>
                <a:cubicBezTo>
                  <a:pt x="134" y="278"/>
                  <a:pt x="134" y="284"/>
                  <a:pt x="138" y="288"/>
                </a:cubicBezTo>
                <a:cubicBezTo>
                  <a:pt x="140" y="290"/>
                  <a:pt x="142" y="291"/>
                  <a:pt x="145" y="291"/>
                </a:cubicBezTo>
                <a:cubicBezTo>
                  <a:pt x="147" y="291"/>
                  <a:pt x="150" y="290"/>
                  <a:pt x="152" y="288"/>
                </a:cubicBezTo>
                <a:cubicBezTo>
                  <a:pt x="287" y="153"/>
                  <a:pt x="287" y="153"/>
                  <a:pt x="287" y="153"/>
                </a:cubicBezTo>
                <a:cubicBezTo>
                  <a:pt x="291" y="149"/>
                  <a:pt x="291" y="143"/>
                  <a:pt x="287" y="139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6">
            <a:extLst>
              <a:ext uri="{FF2B5EF4-FFF2-40B4-BE49-F238E27FC236}">
                <a16:creationId xmlns:a16="http://schemas.microsoft.com/office/drawing/2014/main" id="{3367C2D2-FE73-00AC-EAD7-B5C9C752BB90}"/>
              </a:ext>
            </a:extLst>
          </p:cNvPr>
          <p:cNvSpPr>
            <a:spLocks/>
          </p:cNvSpPr>
          <p:nvPr/>
        </p:nvSpPr>
        <p:spPr bwMode="auto">
          <a:xfrm flipH="1">
            <a:off x="679043" y="6202495"/>
            <a:ext cx="266203" cy="266202"/>
          </a:xfrm>
          <a:custGeom>
            <a:avLst/>
            <a:gdLst>
              <a:gd name="T0" fmla="*/ 287 w 291"/>
              <a:gd name="T1" fmla="*/ 139 h 291"/>
              <a:gd name="T2" fmla="*/ 152 w 291"/>
              <a:gd name="T3" fmla="*/ 4 h 291"/>
              <a:gd name="T4" fmla="*/ 138 w 291"/>
              <a:gd name="T5" fmla="*/ 4 h 291"/>
              <a:gd name="T6" fmla="*/ 138 w 291"/>
              <a:gd name="T7" fmla="*/ 18 h 291"/>
              <a:gd name="T8" fmla="*/ 256 w 291"/>
              <a:gd name="T9" fmla="*/ 136 h 291"/>
              <a:gd name="T10" fmla="*/ 10 w 291"/>
              <a:gd name="T11" fmla="*/ 136 h 291"/>
              <a:gd name="T12" fmla="*/ 0 w 291"/>
              <a:gd name="T13" fmla="*/ 146 h 291"/>
              <a:gd name="T14" fmla="*/ 10 w 291"/>
              <a:gd name="T15" fmla="*/ 156 h 291"/>
              <a:gd name="T16" fmla="*/ 256 w 291"/>
              <a:gd name="T17" fmla="*/ 156 h 291"/>
              <a:gd name="T18" fmla="*/ 138 w 291"/>
              <a:gd name="T19" fmla="*/ 274 h 291"/>
              <a:gd name="T20" fmla="*/ 138 w 291"/>
              <a:gd name="T21" fmla="*/ 288 h 291"/>
              <a:gd name="T22" fmla="*/ 145 w 291"/>
              <a:gd name="T23" fmla="*/ 291 h 291"/>
              <a:gd name="T24" fmla="*/ 152 w 291"/>
              <a:gd name="T25" fmla="*/ 288 h 291"/>
              <a:gd name="T26" fmla="*/ 287 w 291"/>
              <a:gd name="T27" fmla="*/ 153 h 291"/>
              <a:gd name="T28" fmla="*/ 287 w 291"/>
              <a:gd name="T29" fmla="*/ 139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91">
                <a:moveTo>
                  <a:pt x="287" y="139"/>
                </a:moveTo>
                <a:cubicBezTo>
                  <a:pt x="152" y="4"/>
                  <a:pt x="152" y="4"/>
                  <a:pt x="152" y="4"/>
                </a:cubicBezTo>
                <a:cubicBezTo>
                  <a:pt x="148" y="0"/>
                  <a:pt x="142" y="0"/>
                  <a:pt x="138" y="4"/>
                </a:cubicBezTo>
                <a:cubicBezTo>
                  <a:pt x="134" y="8"/>
                  <a:pt x="134" y="14"/>
                  <a:pt x="138" y="18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4" y="136"/>
                  <a:pt x="0" y="140"/>
                  <a:pt x="0" y="146"/>
                </a:cubicBezTo>
                <a:cubicBezTo>
                  <a:pt x="0" y="151"/>
                  <a:pt x="4" y="156"/>
                  <a:pt x="10" y="156"/>
                </a:cubicBezTo>
                <a:cubicBezTo>
                  <a:pt x="256" y="156"/>
                  <a:pt x="256" y="156"/>
                  <a:pt x="256" y="156"/>
                </a:cubicBezTo>
                <a:cubicBezTo>
                  <a:pt x="138" y="274"/>
                  <a:pt x="138" y="274"/>
                  <a:pt x="138" y="274"/>
                </a:cubicBezTo>
                <a:cubicBezTo>
                  <a:pt x="134" y="278"/>
                  <a:pt x="134" y="284"/>
                  <a:pt x="138" y="288"/>
                </a:cubicBezTo>
                <a:cubicBezTo>
                  <a:pt x="140" y="290"/>
                  <a:pt x="142" y="291"/>
                  <a:pt x="145" y="291"/>
                </a:cubicBezTo>
                <a:cubicBezTo>
                  <a:pt x="147" y="291"/>
                  <a:pt x="150" y="290"/>
                  <a:pt x="152" y="288"/>
                </a:cubicBezTo>
                <a:cubicBezTo>
                  <a:pt x="287" y="153"/>
                  <a:pt x="287" y="153"/>
                  <a:pt x="287" y="153"/>
                </a:cubicBezTo>
                <a:cubicBezTo>
                  <a:pt x="291" y="149"/>
                  <a:pt x="291" y="143"/>
                  <a:pt x="287" y="139"/>
                </a:cubicBezTo>
                <a:close/>
              </a:path>
            </a:pathLst>
          </a:custGeom>
          <a:solidFill>
            <a:srgbClr val="21517D"/>
          </a:solidFill>
          <a:ln w="9525" cap="rnd">
            <a:solidFill>
              <a:srgbClr val="21517D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B3DB0828-7A3B-685C-6CB1-FEA0C6F571F8}"/>
              </a:ext>
            </a:extLst>
          </p:cNvPr>
          <p:cNvGrpSpPr/>
          <p:nvPr/>
        </p:nvGrpSpPr>
        <p:grpSpPr>
          <a:xfrm>
            <a:off x="178520" y="144781"/>
            <a:ext cx="1095926" cy="730930"/>
            <a:chOff x="178519" y="144780"/>
            <a:chExt cx="1571769" cy="1048295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14BEAF8-A8E9-5379-716A-FB6B5B8D27C4}"/>
                </a:ext>
              </a:extLst>
            </p:cNvPr>
            <p:cNvSpPr/>
            <p:nvPr/>
          </p:nvSpPr>
          <p:spPr>
            <a:xfrm flipV="1">
              <a:off x="178519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A620C970-A951-A53C-8172-1F6AA3D09E76}"/>
                </a:ext>
              </a:extLst>
            </p:cNvPr>
            <p:cNvSpPr/>
            <p:nvPr/>
          </p:nvSpPr>
          <p:spPr>
            <a:xfrm flipV="1">
              <a:off x="432861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AB3A9806-7A1F-0213-16C4-2A45091EE924}"/>
                </a:ext>
              </a:extLst>
            </p:cNvPr>
            <p:cNvSpPr/>
            <p:nvPr/>
          </p:nvSpPr>
          <p:spPr>
            <a:xfrm flipV="1">
              <a:off x="687202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EA625940-BC80-3ACC-FD71-8BCCD7924A41}"/>
                </a:ext>
              </a:extLst>
            </p:cNvPr>
            <p:cNvSpPr/>
            <p:nvPr/>
          </p:nvSpPr>
          <p:spPr>
            <a:xfrm flipV="1">
              <a:off x="941544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E198EF4E-5451-B9EF-3027-5D9421D745BD}"/>
                </a:ext>
              </a:extLst>
            </p:cNvPr>
            <p:cNvSpPr/>
            <p:nvPr/>
          </p:nvSpPr>
          <p:spPr>
            <a:xfrm flipV="1">
              <a:off x="1195886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F7D0B243-968E-616A-6ACA-4106D79DF152}"/>
                </a:ext>
              </a:extLst>
            </p:cNvPr>
            <p:cNvSpPr/>
            <p:nvPr/>
          </p:nvSpPr>
          <p:spPr>
            <a:xfrm flipV="1">
              <a:off x="1450227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A480E8B4-3446-81DB-581C-570FFC2618A3}"/>
                </a:ext>
              </a:extLst>
            </p:cNvPr>
            <p:cNvSpPr/>
            <p:nvPr/>
          </p:nvSpPr>
          <p:spPr>
            <a:xfrm flipV="1">
              <a:off x="1704569" y="1447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FD34B7E2-D4E8-B63A-873C-EF66371FC699}"/>
                </a:ext>
              </a:extLst>
            </p:cNvPr>
            <p:cNvSpPr/>
            <p:nvPr/>
          </p:nvSpPr>
          <p:spPr>
            <a:xfrm flipV="1">
              <a:off x="178519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93452F58-E032-33DB-3D75-3A33E11B2EA0}"/>
                </a:ext>
              </a:extLst>
            </p:cNvPr>
            <p:cNvSpPr/>
            <p:nvPr/>
          </p:nvSpPr>
          <p:spPr>
            <a:xfrm flipV="1">
              <a:off x="432861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306EABD-91EB-9E79-BCF2-5F80AD02A72C}"/>
                </a:ext>
              </a:extLst>
            </p:cNvPr>
            <p:cNvSpPr/>
            <p:nvPr/>
          </p:nvSpPr>
          <p:spPr>
            <a:xfrm flipV="1">
              <a:off x="687202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820BF1B2-8CE2-5064-EBD4-3B16D0400E97}"/>
                </a:ext>
              </a:extLst>
            </p:cNvPr>
            <p:cNvSpPr/>
            <p:nvPr/>
          </p:nvSpPr>
          <p:spPr>
            <a:xfrm flipV="1">
              <a:off x="941544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9D2FF42A-7F54-190F-5412-063F0B79A8B7}"/>
                </a:ext>
              </a:extLst>
            </p:cNvPr>
            <p:cNvSpPr/>
            <p:nvPr/>
          </p:nvSpPr>
          <p:spPr>
            <a:xfrm flipV="1">
              <a:off x="1195886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D3158959-F781-99FF-DB8F-3A6D1EE4E852}"/>
                </a:ext>
              </a:extLst>
            </p:cNvPr>
            <p:cNvSpPr/>
            <p:nvPr/>
          </p:nvSpPr>
          <p:spPr>
            <a:xfrm flipV="1">
              <a:off x="1450227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8A3BCE41-7C2F-64B4-679C-B8A95EE38CD6}"/>
                </a:ext>
              </a:extLst>
            </p:cNvPr>
            <p:cNvSpPr/>
            <p:nvPr/>
          </p:nvSpPr>
          <p:spPr>
            <a:xfrm flipV="1">
              <a:off x="1704569" y="39505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0BAA10B2-B48D-EB0C-9E93-A71C38F7EB66}"/>
                </a:ext>
              </a:extLst>
            </p:cNvPr>
            <p:cNvSpPr/>
            <p:nvPr/>
          </p:nvSpPr>
          <p:spPr>
            <a:xfrm flipV="1">
              <a:off x="178519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20846C98-5230-B5A0-D221-124143408D24}"/>
                </a:ext>
              </a:extLst>
            </p:cNvPr>
            <p:cNvSpPr/>
            <p:nvPr/>
          </p:nvSpPr>
          <p:spPr>
            <a:xfrm flipV="1">
              <a:off x="432861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D16C4046-390D-7930-B299-2C9AB852C272}"/>
                </a:ext>
              </a:extLst>
            </p:cNvPr>
            <p:cNvSpPr/>
            <p:nvPr/>
          </p:nvSpPr>
          <p:spPr>
            <a:xfrm flipV="1">
              <a:off x="687202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F186D45F-92CC-A002-2919-23F9A8182292}"/>
                </a:ext>
              </a:extLst>
            </p:cNvPr>
            <p:cNvSpPr/>
            <p:nvPr/>
          </p:nvSpPr>
          <p:spPr>
            <a:xfrm flipV="1">
              <a:off x="941544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DE6812D0-25A6-9862-4843-B7F07E1FD655}"/>
                </a:ext>
              </a:extLst>
            </p:cNvPr>
            <p:cNvSpPr/>
            <p:nvPr/>
          </p:nvSpPr>
          <p:spPr>
            <a:xfrm flipV="1">
              <a:off x="1195886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B01E518E-A5E7-EB32-68F0-A5E9EBCEFD81}"/>
                </a:ext>
              </a:extLst>
            </p:cNvPr>
            <p:cNvSpPr/>
            <p:nvPr/>
          </p:nvSpPr>
          <p:spPr>
            <a:xfrm flipV="1">
              <a:off x="1450227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7065B292-14A4-A88D-9C4B-9C6C1AD5E996}"/>
                </a:ext>
              </a:extLst>
            </p:cNvPr>
            <p:cNvSpPr/>
            <p:nvPr/>
          </p:nvSpPr>
          <p:spPr>
            <a:xfrm flipV="1">
              <a:off x="1704569" y="64533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BD11EA04-F655-AACD-3BC2-D9356D788E75}"/>
                </a:ext>
              </a:extLst>
            </p:cNvPr>
            <p:cNvSpPr/>
            <p:nvPr/>
          </p:nvSpPr>
          <p:spPr>
            <a:xfrm flipV="1">
              <a:off x="178519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36C0F143-C322-0635-6C16-E3038359D27B}"/>
                </a:ext>
              </a:extLst>
            </p:cNvPr>
            <p:cNvSpPr/>
            <p:nvPr/>
          </p:nvSpPr>
          <p:spPr>
            <a:xfrm flipV="1">
              <a:off x="432861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23D880BB-1ACB-F9FC-D9DD-AE4F291A486A}"/>
                </a:ext>
              </a:extLst>
            </p:cNvPr>
            <p:cNvSpPr/>
            <p:nvPr/>
          </p:nvSpPr>
          <p:spPr>
            <a:xfrm flipV="1">
              <a:off x="687202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11CE76A4-C426-2E15-8641-53BB63CDC9C1}"/>
                </a:ext>
              </a:extLst>
            </p:cNvPr>
            <p:cNvSpPr/>
            <p:nvPr/>
          </p:nvSpPr>
          <p:spPr>
            <a:xfrm flipV="1">
              <a:off x="941544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08BCF56A-FF40-0524-51AD-5EBD3C1CC09C}"/>
                </a:ext>
              </a:extLst>
            </p:cNvPr>
            <p:cNvSpPr/>
            <p:nvPr/>
          </p:nvSpPr>
          <p:spPr>
            <a:xfrm flipV="1">
              <a:off x="1195886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00C8B5CA-C4BD-628B-A55F-95A75C80E1F2}"/>
                </a:ext>
              </a:extLst>
            </p:cNvPr>
            <p:cNvSpPr/>
            <p:nvPr/>
          </p:nvSpPr>
          <p:spPr>
            <a:xfrm flipV="1">
              <a:off x="1450227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945DEAB5-0BFE-8544-DF85-392D5BC91D5F}"/>
                </a:ext>
              </a:extLst>
            </p:cNvPr>
            <p:cNvSpPr/>
            <p:nvPr/>
          </p:nvSpPr>
          <p:spPr>
            <a:xfrm flipV="1">
              <a:off x="1704569" y="895605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D72D8D9A-3CBF-CDAC-C680-F89A43330261}"/>
                </a:ext>
              </a:extLst>
            </p:cNvPr>
            <p:cNvSpPr/>
            <p:nvPr/>
          </p:nvSpPr>
          <p:spPr>
            <a:xfrm flipV="1">
              <a:off x="178519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CBB2B3CF-D4B4-63E3-37EC-C873EF81FBBE}"/>
                </a:ext>
              </a:extLst>
            </p:cNvPr>
            <p:cNvSpPr/>
            <p:nvPr/>
          </p:nvSpPr>
          <p:spPr>
            <a:xfrm flipV="1">
              <a:off x="432861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94C26E66-15A1-7F45-E89D-6403BC5D703C}"/>
                </a:ext>
              </a:extLst>
            </p:cNvPr>
            <p:cNvSpPr/>
            <p:nvPr/>
          </p:nvSpPr>
          <p:spPr>
            <a:xfrm flipV="1">
              <a:off x="687202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C9012F22-4E43-3E4E-29AB-5C8F89F04412}"/>
                </a:ext>
              </a:extLst>
            </p:cNvPr>
            <p:cNvSpPr/>
            <p:nvPr/>
          </p:nvSpPr>
          <p:spPr>
            <a:xfrm flipV="1">
              <a:off x="941544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D96B4164-88E9-A6E2-6801-8D51A314B336}"/>
                </a:ext>
              </a:extLst>
            </p:cNvPr>
            <p:cNvSpPr/>
            <p:nvPr/>
          </p:nvSpPr>
          <p:spPr>
            <a:xfrm flipV="1">
              <a:off x="1195886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6B9FA0-8BC4-80EA-51E8-647BC8530868}"/>
                </a:ext>
              </a:extLst>
            </p:cNvPr>
            <p:cNvSpPr/>
            <p:nvPr/>
          </p:nvSpPr>
          <p:spPr>
            <a:xfrm flipV="1">
              <a:off x="1450227" y="1145880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8A0DCD6B-26D7-521D-5A82-B77F79E9ABD9}"/>
                </a:ext>
              </a:extLst>
            </p:cNvPr>
            <p:cNvSpPr/>
            <p:nvPr/>
          </p:nvSpPr>
          <p:spPr>
            <a:xfrm flipV="1">
              <a:off x="1704568" y="1147356"/>
              <a:ext cx="45719" cy="45719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56A0DF89-3A18-F424-0127-9146F1598E27}"/>
              </a:ext>
            </a:extLst>
          </p:cNvPr>
          <p:cNvGrpSpPr/>
          <p:nvPr/>
        </p:nvGrpSpPr>
        <p:grpSpPr>
          <a:xfrm>
            <a:off x="11479658" y="480060"/>
            <a:ext cx="247860" cy="188238"/>
            <a:chOff x="10746930" y="600075"/>
            <a:chExt cx="525293" cy="262890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CE7867E1-D691-7C2E-ADC9-3523786C1B1B}"/>
                </a:ext>
              </a:extLst>
            </p:cNvPr>
            <p:cNvCxnSpPr/>
            <p:nvPr/>
          </p:nvCxnSpPr>
          <p:spPr>
            <a:xfrm>
              <a:off x="10746930" y="600075"/>
              <a:ext cx="525293" cy="0"/>
            </a:xfrm>
            <a:prstGeom prst="line">
              <a:avLst/>
            </a:prstGeom>
            <a:ln w="31750" cap="rnd">
              <a:solidFill>
                <a:srgbClr val="2E72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9EA1BC93-8595-A1E7-2F75-D198E6315BC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6039" y="731520"/>
              <a:ext cx="376184" cy="0"/>
            </a:xfrm>
            <a:prstGeom prst="line">
              <a:avLst/>
            </a:prstGeom>
            <a:ln w="31750" cap="rnd">
              <a:solidFill>
                <a:srgbClr val="2E72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06DBACB8-9231-1B1C-7FF1-0A0F257F5EA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2127" y="862965"/>
              <a:ext cx="150096" cy="0"/>
            </a:xfrm>
            <a:prstGeom prst="line">
              <a:avLst/>
            </a:prstGeom>
            <a:ln w="31750" cap="rnd">
              <a:solidFill>
                <a:srgbClr val="2E72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77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8AC41D2C-6784-4E7C-A4B1-DFBE99D97CBE}"/>
              </a:ext>
            </a:extLst>
          </p:cNvPr>
          <p:cNvGrpSpPr/>
          <p:nvPr/>
        </p:nvGrpSpPr>
        <p:grpSpPr>
          <a:xfrm>
            <a:off x="631190" y="2292985"/>
            <a:ext cx="3161665" cy="640080"/>
            <a:chOff x="1022" y="3613"/>
            <a:chExt cx="4979" cy="100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DDD762D-C5F9-4B2F-A369-409CB7C80C28}"/>
                </a:ext>
              </a:extLst>
            </p:cNvPr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中文｜字体名称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ABD1CA2-AD14-4700-99D2-020F37C692C8}"/>
                </a:ext>
              </a:extLst>
            </p:cNvPr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汉仪旗黑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-55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简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B5370E-DF22-491E-BC18-3480A4A36A95}"/>
                </a:ext>
              </a:extLst>
            </p:cNvPr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noFill/>
            <a:ln w="9525" cap="flat" cmpd="sng" algn="ctr">
              <a:solidFill>
                <a:srgbClr val="222222">
                  <a:alpha val="8000"/>
                </a:srgbClr>
              </a:solidFill>
              <a:prstDash val="solid"/>
              <a:miter lim="800000"/>
            </a:ln>
            <a:effectLst/>
          </p:spPr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2AED840-CE9E-464C-A0DB-1F0E393B5FAD}"/>
              </a:ext>
            </a:extLst>
          </p:cNvPr>
          <p:cNvGrpSpPr/>
          <p:nvPr/>
        </p:nvGrpSpPr>
        <p:grpSpPr>
          <a:xfrm>
            <a:off x="0" y="546735"/>
            <a:ext cx="7230745" cy="467995"/>
            <a:chOff x="0" y="861"/>
            <a:chExt cx="11387" cy="73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FE95483-91DB-4920-AD79-E888F51E4ABB}"/>
                </a:ext>
              </a:extLst>
            </p:cNvPr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32B2036-3928-44A0-BEFC-09E61DE17E93}"/>
                </a:ext>
              </a:extLst>
            </p:cNvPr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稻壳儿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PPT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模板使用说明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9EDCD7F-5449-4ED8-9B53-E868EEAABF70}"/>
                </a:ext>
              </a:extLst>
            </p:cNvPr>
            <p:cNvSpPr txBox="1"/>
            <p:nvPr/>
          </p:nvSpPr>
          <p:spPr>
            <a:xfrm>
              <a:off x="5474" y="1013"/>
              <a:ext cx="591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（本页为说明页，用户使用模板时可删除本页内容）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77F7F07-861A-41F7-8F49-843C36B75576}"/>
              </a:ext>
            </a:extLst>
          </p:cNvPr>
          <p:cNvGrpSpPr/>
          <p:nvPr/>
        </p:nvGrpSpPr>
        <p:grpSpPr>
          <a:xfrm>
            <a:off x="650875" y="1403350"/>
            <a:ext cx="2066925" cy="645160"/>
            <a:chOff x="1166" y="2210"/>
            <a:chExt cx="3255" cy="101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AEA66F3-377C-4A89-B2CE-9D3CFD3E5405}"/>
                </a:ext>
              </a:extLst>
            </p:cNvPr>
            <p:cNvSpPr txBox="1"/>
            <p:nvPr/>
          </p:nvSpPr>
          <p:spPr>
            <a:xfrm>
              <a:off x="116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283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EAD7B7C-F85C-474F-BBE3-92EECCE99376}"/>
                </a:ext>
              </a:extLst>
            </p:cNvPr>
            <p:cNvSpPr txBox="1"/>
            <p:nvPr/>
          </p:nvSpPr>
          <p:spPr>
            <a:xfrm>
              <a:off x="2135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字体说明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6CDD7EB-B458-4719-8800-431E0B46F687}"/>
              </a:ext>
            </a:extLst>
          </p:cNvPr>
          <p:cNvGrpSpPr/>
          <p:nvPr/>
        </p:nvGrpSpPr>
        <p:grpSpPr>
          <a:xfrm>
            <a:off x="631190" y="4146723"/>
            <a:ext cx="3161665" cy="638810"/>
            <a:chOff x="1163" y="3615"/>
            <a:chExt cx="4979" cy="100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C351954-B533-4C45-8E01-A1B2F839AD49}"/>
                </a:ext>
              </a:extLst>
            </p:cNvPr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英文｜字体名称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FA1B688-9E1A-4479-A969-C61FED792164}"/>
                </a:ext>
              </a:extLst>
            </p:cNvPr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汉仪旗黑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-55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简</a:t>
              </a: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C80DD6EF-C218-4819-9426-A54D211C524D}"/>
                </a:ext>
              </a:extLst>
            </p:cNvPr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noFill/>
            <a:ln w="9525" cap="flat" cmpd="sng" algn="ctr">
              <a:solidFill>
                <a:srgbClr val="222222">
                  <a:alpha val="8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34E538E6-6B61-4DCD-98E3-586E987E5B7D}"/>
              </a:ext>
            </a:extLst>
          </p:cNvPr>
          <p:cNvSpPr txBox="1"/>
          <p:nvPr/>
        </p:nvSpPr>
        <p:spPr>
          <a:xfrm>
            <a:off x="631190" y="5792470"/>
            <a:ext cx="3298190" cy="558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【说明】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模板中使用的字体为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【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汉仪雅酷黑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W】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【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汉仪旗黑</a:t>
            </a: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-55</a:t>
            </a:r>
            <a:r>
              <a: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简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】，</a:t>
            </a:r>
            <a:r>
              <a:rPr kumimoji="0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仅限于个人学习、研究或欣赏目的使用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，  </a:t>
            </a:r>
            <a:r>
              <a:rPr kumimoji="0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如需商用请您自行向版权方购买、获取商用版权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rPr>
              <a:t>。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4A6430B-A2F9-4628-960E-60E14204B26C}"/>
              </a:ext>
            </a:extLst>
          </p:cNvPr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noFill/>
          <a:ln w="9525" cap="flat" cmpd="sng" algn="ctr">
            <a:solidFill>
              <a:srgbClr val="222222">
                <a:alpha val="8000"/>
              </a:srgbClr>
            </a:solidFill>
            <a:prstDash val="solid"/>
            <a:miter lim="800000"/>
          </a:ln>
          <a:effectLst/>
        </p:spPr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2CD59A4-0AD5-4758-8ED9-B4C30D495516}"/>
              </a:ext>
            </a:extLst>
          </p:cNvPr>
          <p:cNvGrpSpPr/>
          <p:nvPr/>
        </p:nvGrpSpPr>
        <p:grpSpPr>
          <a:xfrm>
            <a:off x="4480560" y="1403350"/>
            <a:ext cx="2101215" cy="645160"/>
            <a:chOff x="1213" y="2210"/>
            <a:chExt cx="3309" cy="1016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CFCDB41-5A33-4815-98E6-5862491D93DD}"/>
                </a:ext>
              </a:extLst>
            </p:cNvPr>
            <p:cNvSpPr txBox="1"/>
            <p:nvPr/>
          </p:nvSpPr>
          <p:spPr>
            <a:xfrm>
              <a:off x="1213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283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9C83F2C-A35D-44D3-BFCB-2AF687185676}"/>
                </a:ext>
              </a:extLst>
            </p:cNvPr>
            <p:cNvSpPr txBox="1"/>
            <p:nvPr/>
          </p:nvSpPr>
          <p:spPr>
            <a:xfrm>
              <a:off x="2236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素材说明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7EF49C4-B961-4EB0-8FCF-202D959D8728}"/>
              </a:ext>
            </a:extLst>
          </p:cNvPr>
          <p:cNvGrpSpPr/>
          <p:nvPr/>
        </p:nvGrpSpPr>
        <p:grpSpPr>
          <a:xfrm>
            <a:off x="4480560" y="2251075"/>
            <a:ext cx="3230880" cy="718820"/>
            <a:chOff x="7197" y="3533"/>
            <a:chExt cx="5088" cy="1132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8E0D66C-21C0-491D-9722-296AE4914878}"/>
                </a:ext>
              </a:extLst>
            </p:cNvPr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图片：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B8D1DD9-4D97-466C-8681-C0A2486BA958}"/>
                </a:ext>
              </a:extLst>
            </p:cNvPr>
            <p:cNvSpPr txBox="1"/>
            <p:nvPr/>
          </p:nvSpPr>
          <p:spPr>
            <a:xfrm>
              <a:off x="7197" y="3977"/>
              <a:ext cx="5088" cy="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模板中使用的图片来源于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【freepik】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，该图片具有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CC0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共享协议，您可在遵循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CC0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共享协议的情况下使用。</a:t>
              </a:r>
            </a:p>
          </p:txBody>
        </p: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EDB747C-341A-4319-A45A-C405F6AB0351}"/>
              </a:ext>
            </a:extLst>
          </p:cNvPr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noFill/>
          <a:ln w="9525" cap="flat" cmpd="sng" algn="ctr">
            <a:solidFill>
              <a:srgbClr val="222222">
                <a:alpha val="8000"/>
              </a:srgbClr>
            </a:solidFill>
            <a:prstDash val="solid"/>
            <a:miter lim="800000"/>
          </a:ln>
          <a:effectLst/>
        </p:spPr>
      </p:cxn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AE8BAFE-66D5-43BD-8E4A-141BBF229AC4}"/>
              </a:ext>
            </a:extLst>
          </p:cNvPr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F3D8B676-6A90-4AB0-A963-1F63658AD801}"/>
                </a:ext>
              </a:extLst>
            </p:cNvPr>
            <p:cNvGrpSpPr/>
            <p:nvPr/>
          </p:nvGrpSpPr>
          <p:grpSpPr>
            <a:xfrm>
              <a:off x="13198" y="2210"/>
              <a:ext cx="3309" cy="1016"/>
              <a:chOff x="1213" y="2210"/>
              <a:chExt cx="3309" cy="1016"/>
            </a:xfrm>
          </p:grpSpPr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01F8BB97-D0DE-4178-AC9E-0DAAC1C9EE06}"/>
                  </a:ext>
                </a:extLst>
              </p:cNvPr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FF2832"/>
                    </a:solidFill>
                    <a:effectLst/>
                    <a:uLnTx/>
                    <a:uFillTx/>
                    <a:latin typeface="汉仪旗黑-55简" panose="020F0502020204030204"/>
                    <a:ea typeface="汉仪旗黑-55简"/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D20D8C46-4203-4F1B-B7D9-E228EB4C0A3C}"/>
                  </a:ext>
                </a:extLst>
              </p:cNvPr>
              <p:cNvSpPr txBox="1"/>
              <p:nvPr/>
            </p:nvSpPr>
            <p:spPr>
              <a:xfrm>
                <a:off x="2236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汉仪旗黑-55简" panose="020F0502020204030204"/>
                    <a:ea typeface="汉仪旗黑-55简"/>
                    <a:cs typeface="+mn-ea"/>
                    <a:sym typeface="+mn-lt"/>
                  </a:rPr>
                  <a:t>母版说明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804D93CD-4C5E-44C8-910B-A3637A6F0948}"/>
                </a:ext>
              </a:extLst>
            </p:cNvPr>
            <p:cNvSpPr txBox="1"/>
            <p:nvPr/>
          </p:nvSpPr>
          <p:spPr>
            <a:xfrm>
              <a:off x="13233" y="3478"/>
              <a:ext cx="5088" cy="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使用本套PPT模板时，若在操作界面鼠标不可选取的内容，可以在幻灯片母版中进行查看和编辑，具体操作如下：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BA365F9-8A0E-4157-BC1D-298B10DE33AA}"/>
                </a:ext>
              </a:extLst>
            </p:cNvPr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1、点击【视图】</a:t>
              </a:r>
            </a:p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2、选择【幻灯片母版】，即可查看/编辑母版内容</a:t>
              </a:r>
            </a:p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3、查看/编辑完成后，点击【关闭】即可</a:t>
              </a:r>
            </a:p>
          </p:txBody>
        </p:sp>
        <p:pic>
          <p:nvPicPr>
            <p:cNvPr id="83" name="图片 82" descr="母版说明配图">
              <a:extLst>
                <a:ext uri="{FF2B5EF4-FFF2-40B4-BE49-F238E27FC236}">
                  <a16:creationId xmlns:a16="http://schemas.microsoft.com/office/drawing/2014/main" id="{E96B227D-D215-4ED5-818F-1C1F806F6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CE65147-4836-4847-90E2-3F1A4C5DB853}"/>
              </a:ext>
            </a:extLst>
          </p:cNvPr>
          <p:cNvGrpSpPr/>
          <p:nvPr/>
        </p:nvGrpSpPr>
        <p:grpSpPr>
          <a:xfrm>
            <a:off x="4480560" y="3342656"/>
            <a:ext cx="3230880" cy="718820"/>
            <a:chOff x="7197" y="3533"/>
            <a:chExt cx="5088" cy="113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CCCA14D-1308-426F-AAF3-3A918BD7FBBD}"/>
                </a:ext>
              </a:extLst>
            </p:cNvPr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素材：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7BBA857-2770-4ED7-9B17-B6A67431F0E7}"/>
                </a:ext>
              </a:extLst>
            </p:cNvPr>
            <p:cNvSpPr txBox="1"/>
            <p:nvPr/>
          </p:nvSpPr>
          <p:spPr>
            <a:xfrm>
              <a:off x="7197" y="3977"/>
              <a:ext cx="5088" cy="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模板中使用的素材来源于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【freepik】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，该素材具有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CC0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共享协议，您可在遵循</a:t>
              </a: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CC0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共享协议的情况下使用。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41B725D-79C7-4872-9531-4391EC72C555}"/>
              </a:ext>
            </a:extLst>
          </p:cNvPr>
          <p:cNvGrpSpPr/>
          <p:nvPr/>
        </p:nvGrpSpPr>
        <p:grpSpPr>
          <a:xfrm>
            <a:off x="631190" y="3242252"/>
            <a:ext cx="3161665" cy="640080"/>
            <a:chOff x="1022" y="3613"/>
            <a:chExt cx="4979" cy="100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65E2350-1483-4823-8287-80B8D515FDE1}"/>
                </a:ext>
              </a:extLst>
            </p:cNvPr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中文｜字体名称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FF4D785-F8A3-47D0-A0B5-4C44741C1B91}"/>
                </a:ext>
              </a:extLst>
            </p:cNvPr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汉仪雅酷黑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汉仪旗黑-55简" panose="020F0502020204030204"/>
                  <a:ea typeface="汉仪旗黑-55简"/>
                  <a:cs typeface="+mn-ea"/>
                  <a:sym typeface="+mn-lt"/>
                </a:rPr>
                <a:t>W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汉仪旗黑-55简" panose="020F0502020204030204"/>
                <a:ea typeface="汉仪旗黑-55简"/>
                <a:cs typeface="+mn-ea"/>
                <a:sym typeface="+mn-lt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00995DB-7B69-46C0-94B4-05A7B7A5E001}"/>
                </a:ext>
              </a:extLst>
            </p:cNvPr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noFill/>
            <a:ln w="9525" cap="flat" cmpd="sng" algn="ctr">
              <a:solidFill>
                <a:srgbClr val="222222">
                  <a:alpha val="8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017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弧形 83">
            <a:extLst>
              <a:ext uri="{FF2B5EF4-FFF2-40B4-BE49-F238E27FC236}">
                <a16:creationId xmlns:a16="http://schemas.microsoft.com/office/drawing/2014/main" id="{CF739AAA-A894-07E3-B87B-E74E7F2F8633}"/>
              </a:ext>
            </a:extLst>
          </p:cNvPr>
          <p:cNvSpPr/>
          <p:nvPr/>
        </p:nvSpPr>
        <p:spPr>
          <a:xfrm>
            <a:off x="1294782" y="1393968"/>
            <a:ext cx="3684411" cy="3684411"/>
          </a:xfrm>
          <a:prstGeom prst="arc">
            <a:avLst>
              <a:gd name="adj1" fmla="val 9093424"/>
              <a:gd name="adj2" fmla="val 5397838"/>
            </a:avLst>
          </a:prstGeom>
          <a:ln w="9525" cap="rnd">
            <a:gradFill>
              <a:gsLst>
                <a:gs pos="0">
                  <a:srgbClr val="2E72B0">
                    <a:alpha val="18000"/>
                  </a:srgbClr>
                </a:gs>
                <a:gs pos="100000">
                  <a:srgbClr val="1EC0A9">
                    <a:alpha val="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8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C1BAB5-8FBA-32F6-796E-655DE83C0337}"/>
              </a:ext>
            </a:extLst>
          </p:cNvPr>
          <p:cNvGrpSpPr/>
          <p:nvPr/>
        </p:nvGrpSpPr>
        <p:grpSpPr>
          <a:xfrm>
            <a:off x="1841031" y="1965960"/>
            <a:ext cx="2613997" cy="2613997"/>
            <a:chOff x="2339189" y="2270609"/>
            <a:chExt cx="1158391" cy="11583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BF00277-A955-1203-985D-8492E7D80639}"/>
                </a:ext>
              </a:extLst>
            </p:cNvPr>
            <p:cNvGrpSpPr/>
            <p:nvPr/>
          </p:nvGrpSpPr>
          <p:grpSpPr>
            <a:xfrm>
              <a:off x="2339189" y="2270609"/>
              <a:ext cx="1158391" cy="1158391"/>
              <a:chOff x="1695250" y="1971961"/>
              <a:chExt cx="2714400" cy="271440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58671F4B-FF37-E249-8E45-B201A995D0AD}"/>
                  </a:ext>
                </a:extLst>
              </p:cNvPr>
              <p:cNvSpPr/>
              <p:nvPr/>
            </p:nvSpPr>
            <p:spPr>
              <a:xfrm>
                <a:off x="1695250" y="1971961"/>
                <a:ext cx="2714400" cy="2714400"/>
              </a:xfrm>
              <a:prstGeom prst="ellipse">
                <a:avLst/>
              </a:prstGeom>
              <a:gradFill>
                <a:gsLst>
                  <a:gs pos="0">
                    <a:srgbClr val="EDF4FB">
                      <a:lumMod val="89000"/>
                    </a:srgbClr>
                  </a:gs>
                  <a:gs pos="100000">
                    <a:schemeClr val="bg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3FADF5D-EB02-2B02-EADF-5A2D99D7A331}"/>
                  </a:ext>
                </a:extLst>
              </p:cNvPr>
              <p:cNvGrpSpPr/>
              <p:nvPr/>
            </p:nvGrpSpPr>
            <p:grpSpPr>
              <a:xfrm>
                <a:off x="1976674" y="2253385"/>
                <a:ext cx="2151553" cy="2165653"/>
                <a:chOff x="3277382" y="1375565"/>
                <a:chExt cx="2278856" cy="2293790"/>
              </a:xfrm>
            </p:grpSpPr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0762A08-B45E-C4C1-6CB3-C008114FC34F}"/>
                    </a:ext>
                  </a:extLst>
                </p:cNvPr>
                <p:cNvSpPr/>
                <p:nvPr/>
              </p:nvSpPr>
              <p:spPr>
                <a:xfrm>
                  <a:off x="3277382" y="1375565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4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B688296E-EB45-A9A6-9222-0C0CD69818FF}"/>
                    </a:ext>
                  </a:extLst>
                </p:cNvPr>
                <p:cNvSpPr/>
                <p:nvPr/>
              </p:nvSpPr>
              <p:spPr>
                <a:xfrm>
                  <a:off x="3277382" y="1390499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</p:grp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672E945E-C9BE-DF14-4288-95B1A22752F3}"/>
                  </a:ext>
                </a:extLst>
              </p:cNvPr>
              <p:cNvSpPr/>
              <p:nvPr/>
            </p:nvSpPr>
            <p:spPr>
              <a:xfrm>
                <a:off x="1835961" y="2128520"/>
                <a:ext cx="2417129" cy="2417129"/>
              </a:xfrm>
              <a:prstGeom prst="arc">
                <a:avLst>
                  <a:gd name="adj1" fmla="val 9093424"/>
                  <a:gd name="adj2" fmla="val 5397838"/>
                </a:avLst>
              </a:prstGeom>
              <a:ln w="9525" cap="rnd">
                <a:gradFill>
                  <a:gsLst>
                    <a:gs pos="0">
                      <a:srgbClr val="2E72B0"/>
                    </a:gs>
                    <a:gs pos="100000">
                      <a:srgbClr val="1EC0A9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80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04F13C2-D01E-44ED-9D13-C4D156140489}"/>
                </a:ext>
              </a:extLst>
            </p:cNvPr>
            <p:cNvSpPr txBox="1"/>
            <p:nvPr/>
          </p:nvSpPr>
          <p:spPr>
            <a:xfrm>
              <a:off x="2588432" y="2413951"/>
              <a:ext cx="611023" cy="982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2E72B0"/>
                  </a:solidFill>
                  <a:effectLst/>
                  <a:uLnTx/>
                  <a:uFillTx/>
                  <a:latin typeface="+mn-ea"/>
                  <a:cs typeface="+mn-ea"/>
                  <a:sym typeface="汉仪旗黑-55简" panose="00020600040101010101" pitchFamily="18" charset="-122"/>
                </a:rPr>
                <a:t>1</a:t>
              </a:r>
              <a:endParaRPr lang="zh-CN" altLang="en-US" sz="13800" dirty="0">
                <a:solidFill>
                  <a:srgbClr val="2E72B0"/>
                </a:solidFill>
                <a:latin typeface="+mn-ea"/>
                <a:cs typeface="+mn-ea"/>
                <a:sym typeface="汉仪旗黑-55简" panose="00020600040101010101" pitchFamily="18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B37A755-3DD1-1436-A415-2669143AA994}"/>
              </a:ext>
            </a:extLst>
          </p:cNvPr>
          <p:cNvSpPr txBox="1"/>
          <p:nvPr/>
        </p:nvSpPr>
        <p:spPr>
          <a:xfrm>
            <a:off x="4590533" y="2672794"/>
            <a:ext cx="6205701" cy="110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翻转课堂的简介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0EA1434-88E7-A45B-182B-98D5B5DACD1B}"/>
              </a:ext>
            </a:extLst>
          </p:cNvPr>
          <p:cNvGrpSpPr/>
          <p:nvPr/>
        </p:nvGrpSpPr>
        <p:grpSpPr>
          <a:xfrm>
            <a:off x="4700403" y="3995891"/>
            <a:ext cx="617231" cy="626105"/>
            <a:chOff x="3941953" y="1735931"/>
            <a:chExt cx="2278856" cy="2311617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B6EDFDF-AD68-9681-0929-D649F3DDB6FA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95EB910-E37D-5A02-1179-7842BB23F56C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C4135E5-F4EA-905E-822F-DA1408A35A7B}"/>
              </a:ext>
            </a:extLst>
          </p:cNvPr>
          <p:cNvGrpSpPr/>
          <p:nvPr/>
        </p:nvGrpSpPr>
        <p:grpSpPr>
          <a:xfrm>
            <a:off x="5530206" y="3995891"/>
            <a:ext cx="617231" cy="626105"/>
            <a:chOff x="3941953" y="1735931"/>
            <a:chExt cx="2278856" cy="2311617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7DBA35D2-7700-A95C-A447-C567D57909C9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EFDBEBA-5620-490A-EB4B-98DAC2440228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DCFCB18-4993-1B86-369D-8ECAE27262C4}"/>
              </a:ext>
            </a:extLst>
          </p:cNvPr>
          <p:cNvGrpSpPr/>
          <p:nvPr/>
        </p:nvGrpSpPr>
        <p:grpSpPr>
          <a:xfrm>
            <a:off x="6319368" y="3995891"/>
            <a:ext cx="617231" cy="626105"/>
            <a:chOff x="3941953" y="1735931"/>
            <a:chExt cx="2278856" cy="2311617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32EEF8A1-E47C-3F1B-1CD8-521BB8B515BF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F572BF2-4BC3-431A-1AAD-E8CAEDCBCA1B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ABF6E9D-2442-7E9D-B6E8-F014543BA8C0}"/>
              </a:ext>
            </a:extLst>
          </p:cNvPr>
          <p:cNvGrpSpPr/>
          <p:nvPr/>
        </p:nvGrpSpPr>
        <p:grpSpPr>
          <a:xfrm>
            <a:off x="7149171" y="3995891"/>
            <a:ext cx="617231" cy="626105"/>
            <a:chOff x="3941953" y="1735931"/>
            <a:chExt cx="2278856" cy="2311617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360F005-76B0-A8BE-CD24-90A2E17B59BC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C58EE1C-48EE-75FC-3E85-4D0294F68F40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04BE07C-A916-1BA8-6CA2-32463A462FAF}"/>
              </a:ext>
            </a:extLst>
          </p:cNvPr>
          <p:cNvGrpSpPr/>
          <p:nvPr/>
        </p:nvGrpSpPr>
        <p:grpSpPr>
          <a:xfrm>
            <a:off x="4893266" y="4179910"/>
            <a:ext cx="224603" cy="300075"/>
            <a:chOff x="8197850" y="2132013"/>
            <a:chExt cx="392113" cy="523875"/>
          </a:xfrm>
        </p:grpSpPr>
        <p:sp>
          <p:nvSpPr>
            <p:cNvPr id="15" name="Freeform 251">
              <a:extLst>
                <a:ext uri="{FF2B5EF4-FFF2-40B4-BE49-F238E27FC236}">
                  <a16:creationId xmlns:a16="http://schemas.microsoft.com/office/drawing/2014/main" id="{F6A9A224-2317-3623-BD6B-57B538744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2132013"/>
              <a:ext cx="392113" cy="523875"/>
            </a:xfrm>
            <a:custGeom>
              <a:avLst/>
              <a:gdLst>
                <a:gd name="T0" fmla="*/ 157 w 173"/>
                <a:gd name="T1" fmla="*/ 0 h 231"/>
                <a:gd name="T2" fmla="*/ 45 w 173"/>
                <a:gd name="T3" fmla="*/ 0 h 231"/>
                <a:gd name="T4" fmla="*/ 0 w 173"/>
                <a:gd name="T5" fmla="*/ 38 h 231"/>
                <a:gd name="T6" fmla="*/ 0 w 173"/>
                <a:gd name="T7" fmla="*/ 215 h 231"/>
                <a:gd name="T8" fmla="*/ 16 w 173"/>
                <a:gd name="T9" fmla="*/ 231 h 231"/>
                <a:gd name="T10" fmla="*/ 157 w 173"/>
                <a:gd name="T11" fmla="*/ 231 h 231"/>
                <a:gd name="T12" fmla="*/ 173 w 173"/>
                <a:gd name="T13" fmla="*/ 215 h 231"/>
                <a:gd name="T14" fmla="*/ 173 w 173"/>
                <a:gd name="T15" fmla="*/ 16 h 231"/>
                <a:gd name="T16" fmla="*/ 157 w 173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31">
                  <a:moveTo>
                    <a:pt x="15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3"/>
                    <a:pt x="7" y="231"/>
                    <a:pt x="16" y="231"/>
                  </a:cubicBezTo>
                  <a:cubicBezTo>
                    <a:pt x="157" y="231"/>
                    <a:pt x="157" y="231"/>
                    <a:pt x="157" y="231"/>
                  </a:cubicBezTo>
                  <a:cubicBezTo>
                    <a:pt x="166" y="231"/>
                    <a:pt x="173" y="223"/>
                    <a:pt x="173" y="215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7"/>
                    <a:pt x="166" y="0"/>
                    <a:pt x="157" y="0"/>
                  </a:cubicBez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52">
              <a:extLst>
                <a:ext uri="{FF2B5EF4-FFF2-40B4-BE49-F238E27FC236}">
                  <a16:creationId xmlns:a16="http://schemas.microsoft.com/office/drawing/2014/main" id="{2FEBE9D5-081E-A6F6-2194-46AACC9A4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063" y="2136776"/>
              <a:ext cx="68263" cy="112713"/>
            </a:xfrm>
            <a:custGeom>
              <a:avLst/>
              <a:gdLst>
                <a:gd name="T0" fmla="*/ 43 w 43"/>
                <a:gd name="T1" fmla="*/ 0 h 71"/>
                <a:gd name="T2" fmla="*/ 43 w 43"/>
                <a:gd name="T3" fmla="*/ 71 h 71"/>
                <a:gd name="T4" fmla="*/ 0 w 4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71">
                  <a:moveTo>
                    <a:pt x="43" y="0"/>
                  </a:moveTo>
                  <a:lnTo>
                    <a:pt x="43" y="71"/>
                  </a:lnTo>
                  <a:lnTo>
                    <a:pt x="0" y="71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253">
              <a:extLst>
                <a:ext uri="{FF2B5EF4-FFF2-40B4-BE49-F238E27FC236}">
                  <a16:creationId xmlns:a16="http://schemas.microsoft.com/office/drawing/2014/main" id="{9EA9DD6B-A489-7FA3-B463-EC4645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4075" y="2300288"/>
              <a:ext cx="0" cy="96838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254">
              <a:extLst>
                <a:ext uri="{FF2B5EF4-FFF2-40B4-BE49-F238E27FC236}">
                  <a16:creationId xmlns:a16="http://schemas.microsoft.com/office/drawing/2014/main" id="{1BF55FA6-B6CB-E053-2A0F-F62690F62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26450" y="2347913"/>
              <a:ext cx="95250" cy="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5">
              <a:extLst>
                <a:ext uri="{FF2B5EF4-FFF2-40B4-BE49-F238E27FC236}">
                  <a16:creationId xmlns:a16="http://schemas.microsoft.com/office/drawing/2014/main" id="{26D71E71-BD1A-DF88-F3BB-7B1F2AA7C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575" y="2351088"/>
              <a:ext cx="168275" cy="188913"/>
            </a:xfrm>
            <a:custGeom>
              <a:avLst/>
              <a:gdLst>
                <a:gd name="T0" fmla="*/ 106 w 106"/>
                <a:gd name="T1" fmla="*/ 119 h 119"/>
                <a:gd name="T2" fmla="*/ 53 w 106"/>
                <a:gd name="T3" fmla="*/ 0 h 119"/>
                <a:gd name="T4" fmla="*/ 0 w 106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119">
                  <a:moveTo>
                    <a:pt x="106" y="119"/>
                  </a:moveTo>
                  <a:lnTo>
                    <a:pt x="53" y="0"/>
                  </a:lnTo>
                  <a:lnTo>
                    <a:pt x="0" y="119"/>
                  </a:ln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256">
              <a:extLst>
                <a:ext uri="{FF2B5EF4-FFF2-40B4-BE49-F238E27FC236}">
                  <a16:creationId xmlns:a16="http://schemas.microsoft.com/office/drawing/2014/main" id="{8979BC53-A99D-1DAE-4413-F2DBB2E0C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3738" y="2474913"/>
              <a:ext cx="107950" cy="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C9B859-F3E3-20EA-E228-732A2DA9A898}"/>
              </a:ext>
            </a:extLst>
          </p:cNvPr>
          <p:cNvGrpSpPr/>
          <p:nvPr/>
        </p:nvGrpSpPr>
        <p:grpSpPr>
          <a:xfrm>
            <a:off x="6455842" y="4184163"/>
            <a:ext cx="329919" cy="266091"/>
            <a:chOff x="2279650" y="5265738"/>
            <a:chExt cx="631825" cy="509588"/>
          </a:xfrm>
        </p:grpSpPr>
        <p:sp>
          <p:nvSpPr>
            <p:cNvPr id="22" name="Line 371">
              <a:extLst>
                <a:ext uri="{FF2B5EF4-FFF2-40B4-BE49-F238E27FC236}">
                  <a16:creationId xmlns:a16="http://schemas.microsoft.com/office/drawing/2014/main" id="{0C10374D-C9F2-1A97-3F2A-8274179E3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5472113"/>
              <a:ext cx="0" cy="20955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72">
              <a:extLst>
                <a:ext uri="{FF2B5EF4-FFF2-40B4-BE49-F238E27FC236}">
                  <a16:creationId xmlns:a16="http://schemas.microsoft.com/office/drawing/2014/main" id="{3424CC1F-75E3-D835-0922-C6C9D4EA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563" y="5368926"/>
              <a:ext cx="146050" cy="312738"/>
            </a:xfrm>
            <a:custGeom>
              <a:avLst/>
              <a:gdLst>
                <a:gd name="T0" fmla="*/ 0 w 65"/>
                <a:gd name="T1" fmla="*/ 138 h 138"/>
                <a:gd name="T2" fmla="*/ 0 w 65"/>
                <a:gd name="T3" fmla="*/ 16 h 138"/>
                <a:gd name="T4" fmla="*/ 16 w 65"/>
                <a:gd name="T5" fmla="*/ 0 h 138"/>
                <a:gd name="T6" fmla="*/ 65 w 65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38">
                  <a:moveTo>
                    <a:pt x="0" y="1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73">
              <a:extLst>
                <a:ext uri="{FF2B5EF4-FFF2-40B4-BE49-F238E27FC236}">
                  <a16:creationId xmlns:a16="http://schemas.microsoft.com/office/drawing/2014/main" id="{2E25927B-A65D-DEA2-2AAE-48D48B0D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5722938"/>
              <a:ext cx="631825" cy="52388"/>
            </a:xfrm>
            <a:custGeom>
              <a:avLst/>
              <a:gdLst>
                <a:gd name="T0" fmla="*/ 0 w 279"/>
                <a:gd name="T1" fmla="*/ 0 h 23"/>
                <a:gd name="T2" fmla="*/ 21 w 279"/>
                <a:gd name="T3" fmla="*/ 23 h 23"/>
                <a:gd name="T4" fmla="*/ 258 w 279"/>
                <a:gd name="T5" fmla="*/ 23 h 23"/>
                <a:gd name="T6" fmla="*/ 279 w 279"/>
                <a:gd name="T7" fmla="*/ 0 h 23"/>
                <a:gd name="T8" fmla="*/ 0 w 27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3">
                  <a:moveTo>
                    <a:pt x="0" y="0"/>
                  </a:moveTo>
                  <a:cubicBezTo>
                    <a:pt x="0" y="0"/>
                    <a:pt x="5" y="23"/>
                    <a:pt x="21" y="2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74" y="23"/>
                    <a:pt x="279" y="0"/>
                    <a:pt x="279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374">
              <a:extLst>
                <a:ext uri="{FF2B5EF4-FFF2-40B4-BE49-F238E27FC236}">
                  <a16:creationId xmlns:a16="http://schemas.microsoft.com/office/drawing/2014/main" id="{F0DB13C0-4604-FB8B-3275-5B3DB00C7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375">
              <a:extLst>
                <a:ext uri="{FF2B5EF4-FFF2-40B4-BE49-F238E27FC236}">
                  <a16:creationId xmlns:a16="http://schemas.microsoft.com/office/drawing/2014/main" id="{F7A25A3D-BB41-63C3-4C80-B4068F5F5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0" y="5345113"/>
              <a:ext cx="11113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376">
              <a:extLst>
                <a:ext uri="{FF2B5EF4-FFF2-40B4-BE49-F238E27FC236}">
                  <a16:creationId xmlns:a16="http://schemas.microsoft.com/office/drawing/2014/main" id="{A5FC67C5-14C2-07AF-9601-55B214E11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638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77">
              <a:extLst>
                <a:ext uri="{FF2B5EF4-FFF2-40B4-BE49-F238E27FC236}">
                  <a16:creationId xmlns:a16="http://schemas.microsoft.com/office/drawing/2014/main" id="{78E4D7CB-B3F8-E7B7-E967-81A89822A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0" y="5346701"/>
              <a:ext cx="138113" cy="176213"/>
            </a:xfrm>
            <a:custGeom>
              <a:avLst/>
              <a:gdLst>
                <a:gd name="T0" fmla="*/ 31 w 61"/>
                <a:gd name="T1" fmla="*/ 0 h 78"/>
                <a:gd name="T2" fmla="*/ 2 w 61"/>
                <a:gd name="T3" fmla="*/ 39 h 78"/>
                <a:gd name="T4" fmla="*/ 31 w 61"/>
                <a:gd name="T5" fmla="*/ 78 h 78"/>
                <a:gd name="T6" fmla="*/ 59 w 61"/>
                <a:gd name="T7" fmla="*/ 39 h 78"/>
                <a:gd name="T8" fmla="*/ 31 w 6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8">
                  <a:moveTo>
                    <a:pt x="31" y="0"/>
                  </a:moveTo>
                  <a:cubicBezTo>
                    <a:pt x="1" y="0"/>
                    <a:pt x="0" y="17"/>
                    <a:pt x="2" y="39"/>
                  </a:cubicBezTo>
                  <a:cubicBezTo>
                    <a:pt x="4" y="60"/>
                    <a:pt x="17" y="78"/>
                    <a:pt x="31" y="78"/>
                  </a:cubicBezTo>
                  <a:cubicBezTo>
                    <a:pt x="44" y="78"/>
                    <a:pt x="57" y="60"/>
                    <a:pt x="59" y="39"/>
                  </a:cubicBezTo>
                  <a:cubicBezTo>
                    <a:pt x="61" y="17"/>
                    <a:pt x="60" y="0"/>
                    <a:pt x="31" y="0"/>
                  </a:cubicBez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78">
              <a:extLst>
                <a:ext uri="{FF2B5EF4-FFF2-40B4-BE49-F238E27FC236}">
                  <a16:creationId xmlns:a16="http://schemas.microsoft.com/office/drawing/2014/main" id="{9113455F-3471-9C8D-3049-97483D692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0" y="5395913"/>
              <a:ext cx="88900" cy="25400"/>
            </a:xfrm>
            <a:custGeom>
              <a:avLst/>
              <a:gdLst>
                <a:gd name="T0" fmla="*/ 39 w 39"/>
                <a:gd name="T1" fmla="*/ 11 h 11"/>
                <a:gd name="T2" fmla="*/ 19 w 39"/>
                <a:gd name="T3" fmla="*/ 0 h 11"/>
                <a:gd name="T4" fmla="*/ 0 w 39"/>
                <a:gd name="T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1">
                  <a:moveTo>
                    <a:pt x="39" y="11"/>
                  </a:moveTo>
                  <a:cubicBezTo>
                    <a:pt x="27" y="8"/>
                    <a:pt x="19" y="0"/>
                    <a:pt x="19" y="0"/>
                  </a:cubicBezTo>
                  <a:cubicBezTo>
                    <a:pt x="19" y="0"/>
                    <a:pt x="16" y="7"/>
                    <a:pt x="0" y="10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79">
              <a:extLst>
                <a:ext uri="{FF2B5EF4-FFF2-40B4-BE49-F238E27FC236}">
                  <a16:creationId xmlns:a16="http://schemas.microsoft.com/office/drawing/2014/main" id="{373BF65A-2A00-9C08-494F-3C5F07CD3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5265738"/>
              <a:ext cx="268288" cy="166688"/>
            </a:xfrm>
            <a:custGeom>
              <a:avLst/>
              <a:gdLst>
                <a:gd name="T0" fmla="*/ 0 w 169"/>
                <a:gd name="T1" fmla="*/ 28 h 105"/>
                <a:gd name="T2" fmla="*/ 0 w 169"/>
                <a:gd name="T3" fmla="*/ 0 h 105"/>
                <a:gd name="T4" fmla="*/ 169 w 169"/>
                <a:gd name="T5" fmla="*/ 0 h 105"/>
                <a:gd name="T6" fmla="*/ 169 w 169"/>
                <a:gd name="T7" fmla="*/ 105 h 105"/>
                <a:gd name="T8" fmla="*/ 53 w 169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05">
                  <a:moveTo>
                    <a:pt x="0" y="28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105"/>
                  </a:lnTo>
                  <a:lnTo>
                    <a:pt x="53" y="105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80">
              <a:extLst>
                <a:ext uri="{FF2B5EF4-FFF2-40B4-BE49-F238E27FC236}">
                  <a16:creationId xmlns:a16="http://schemas.microsoft.com/office/drawing/2014/main" id="{BBA1D69B-FF5A-02F3-D124-694E48D1D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5551488"/>
              <a:ext cx="260350" cy="130175"/>
            </a:xfrm>
            <a:custGeom>
              <a:avLst/>
              <a:gdLst>
                <a:gd name="T0" fmla="*/ 115 w 115"/>
                <a:gd name="T1" fmla="*/ 58 h 58"/>
                <a:gd name="T2" fmla="*/ 115 w 115"/>
                <a:gd name="T3" fmla="*/ 26 h 58"/>
                <a:gd name="T4" fmla="*/ 93 w 115"/>
                <a:gd name="T5" fmla="*/ 3 h 58"/>
                <a:gd name="T6" fmla="*/ 83 w 115"/>
                <a:gd name="T7" fmla="*/ 0 h 58"/>
                <a:gd name="T8" fmla="*/ 57 w 115"/>
                <a:gd name="T9" fmla="*/ 32 h 58"/>
                <a:gd name="T10" fmla="*/ 32 w 115"/>
                <a:gd name="T11" fmla="*/ 0 h 58"/>
                <a:gd name="T12" fmla="*/ 21 w 115"/>
                <a:gd name="T13" fmla="*/ 3 h 58"/>
                <a:gd name="T14" fmla="*/ 0 w 115"/>
                <a:gd name="T15" fmla="*/ 26 h 58"/>
                <a:gd name="T16" fmla="*/ 0 w 115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8">
                  <a:moveTo>
                    <a:pt x="115" y="58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5" y="9"/>
                    <a:pt x="93" y="3"/>
                    <a:pt x="93" y="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0" y="9"/>
                    <a:pt x="0" y="26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381">
              <a:extLst>
                <a:ext uri="{FF2B5EF4-FFF2-40B4-BE49-F238E27FC236}">
                  <a16:creationId xmlns:a16="http://schemas.microsoft.com/office/drawing/2014/main" id="{D08B60D5-2394-51B5-F9B5-EB298EC13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0975" y="5435601"/>
              <a:ext cx="41275" cy="49213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FB1CEFD-3E9E-5D8A-198D-48A8A25BC796}"/>
              </a:ext>
            </a:extLst>
          </p:cNvPr>
          <p:cNvGrpSpPr/>
          <p:nvPr/>
        </p:nvGrpSpPr>
        <p:grpSpPr>
          <a:xfrm>
            <a:off x="5707982" y="4178924"/>
            <a:ext cx="261677" cy="291414"/>
            <a:chOff x="5830888" y="5246688"/>
            <a:chExt cx="488950" cy="544513"/>
          </a:xfrm>
        </p:grpSpPr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id="{D2885D6E-58B9-E546-C6ED-9CA4C8336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5246688"/>
              <a:ext cx="425450" cy="320675"/>
            </a:xfrm>
            <a:custGeom>
              <a:avLst/>
              <a:gdLst>
                <a:gd name="T0" fmla="*/ 40 w 268"/>
                <a:gd name="T1" fmla="*/ 202 h 202"/>
                <a:gd name="T2" fmla="*/ 0 w 268"/>
                <a:gd name="T3" fmla="*/ 202 h 202"/>
                <a:gd name="T4" fmla="*/ 0 w 268"/>
                <a:gd name="T5" fmla="*/ 0 h 202"/>
                <a:gd name="T6" fmla="*/ 268 w 268"/>
                <a:gd name="T7" fmla="*/ 0 h 202"/>
                <a:gd name="T8" fmla="*/ 268 w 268"/>
                <a:gd name="T9" fmla="*/ 3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02">
                  <a:moveTo>
                    <a:pt x="40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268" y="0"/>
                  </a:lnTo>
                  <a:lnTo>
                    <a:pt x="268" y="30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383">
              <a:extLst>
                <a:ext uri="{FF2B5EF4-FFF2-40B4-BE49-F238E27FC236}">
                  <a16:creationId xmlns:a16="http://schemas.microsoft.com/office/drawing/2014/main" id="{885D9714-1CE7-8158-4ABF-17FB1F86F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384">
              <a:extLst>
                <a:ext uri="{FF2B5EF4-FFF2-40B4-BE49-F238E27FC236}">
                  <a16:creationId xmlns:a16="http://schemas.microsoft.com/office/drawing/2014/main" id="{124C074B-30DE-7792-E1C1-679E8AAA8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C3C548B0-D2B1-0FB7-D991-F029524C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8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3" y="32"/>
                    <a:pt x="28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20" y="0"/>
                    <a:pt x="11" y="0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6">
              <a:extLst>
                <a:ext uri="{FF2B5EF4-FFF2-40B4-BE49-F238E27FC236}">
                  <a16:creationId xmlns:a16="http://schemas.microsoft.com/office/drawing/2014/main" id="{4C8D9216-B631-2485-E779-8CAC62C1D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7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2" y="32"/>
                    <a:pt x="27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19" y="0"/>
                    <a:pt x="10" y="0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FDDE61B1-2B95-F287-CC93-27190A9D0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650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7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id="{5C5DA3A7-3F89-D65C-C6D7-CC1BFDBC7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5621338"/>
              <a:ext cx="71438" cy="74613"/>
            </a:xfrm>
            <a:custGeom>
              <a:avLst/>
              <a:gdLst>
                <a:gd name="T0" fmla="*/ 5 w 32"/>
                <a:gd name="T1" fmla="*/ 7 h 33"/>
                <a:gd name="T2" fmla="*/ 7 w 32"/>
                <a:gd name="T3" fmla="*/ 28 h 33"/>
                <a:gd name="T4" fmla="*/ 27 w 32"/>
                <a:gd name="T5" fmla="*/ 26 h 33"/>
                <a:gd name="T6" fmla="*/ 25 w 32"/>
                <a:gd name="T7" fmla="*/ 5 h 33"/>
                <a:gd name="T8" fmla="*/ 5 w 32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5" y="7"/>
                  </a:moveTo>
                  <a:cubicBezTo>
                    <a:pt x="0" y="13"/>
                    <a:pt x="0" y="22"/>
                    <a:pt x="7" y="28"/>
                  </a:cubicBezTo>
                  <a:cubicBezTo>
                    <a:pt x="13" y="33"/>
                    <a:pt x="22" y="32"/>
                    <a:pt x="27" y="26"/>
                  </a:cubicBezTo>
                  <a:cubicBezTo>
                    <a:pt x="32" y="20"/>
                    <a:pt x="32" y="10"/>
                    <a:pt x="25" y="5"/>
                  </a:cubicBezTo>
                  <a:cubicBezTo>
                    <a:pt x="19" y="0"/>
                    <a:pt x="10" y="1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0F92E292-1180-6E98-1D88-6979C413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5734051"/>
              <a:ext cx="133350" cy="57150"/>
            </a:xfrm>
            <a:custGeom>
              <a:avLst/>
              <a:gdLst>
                <a:gd name="T0" fmla="*/ 59 w 59"/>
                <a:gd name="T1" fmla="*/ 25 h 25"/>
                <a:gd name="T2" fmla="*/ 57 w 59"/>
                <a:gd name="T3" fmla="*/ 12 h 25"/>
                <a:gd name="T4" fmla="*/ 44 w 59"/>
                <a:gd name="T5" fmla="*/ 0 h 25"/>
                <a:gd name="T6" fmla="*/ 14 w 59"/>
                <a:gd name="T7" fmla="*/ 0 h 25"/>
                <a:gd name="T8" fmla="*/ 2 w 59"/>
                <a:gd name="T9" fmla="*/ 12 h 25"/>
                <a:gd name="T10" fmla="*/ 0 w 59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5">
                  <a:moveTo>
                    <a:pt x="59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2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C3C3FDBE-B45D-3205-D409-4F40E10BC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5621338"/>
              <a:ext cx="74613" cy="74613"/>
            </a:xfrm>
            <a:custGeom>
              <a:avLst/>
              <a:gdLst>
                <a:gd name="T0" fmla="*/ 5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5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2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0" y="1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id="{EA43C87D-F387-E4DA-5C14-D4EB15A6B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6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0B07E18C-EA41-BC33-123A-B8D34BE73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5621338"/>
              <a:ext cx="74613" cy="74613"/>
            </a:xfrm>
            <a:custGeom>
              <a:avLst/>
              <a:gdLst>
                <a:gd name="T0" fmla="*/ 6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6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3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1" y="1"/>
                    <a:pt x="6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393">
              <a:extLst>
                <a:ext uri="{FF2B5EF4-FFF2-40B4-BE49-F238E27FC236}">
                  <a16:creationId xmlns:a16="http://schemas.microsoft.com/office/drawing/2014/main" id="{AB381C8D-2139-BC29-CFCE-5FCC25B23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id="{9A90BEAF-4C99-D958-4DC8-44FB8D08C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5446713"/>
              <a:ext cx="128588" cy="280988"/>
            </a:xfrm>
            <a:custGeom>
              <a:avLst/>
              <a:gdLst>
                <a:gd name="T0" fmla="*/ 45 w 57"/>
                <a:gd name="T1" fmla="*/ 124 h 124"/>
                <a:gd name="T2" fmla="*/ 46 w 57"/>
                <a:gd name="T3" fmla="*/ 66 h 124"/>
                <a:gd name="T4" fmla="*/ 57 w 57"/>
                <a:gd name="T5" fmla="*/ 54 h 124"/>
                <a:gd name="T6" fmla="*/ 53 w 57"/>
                <a:gd name="T7" fmla="*/ 10 h 124"/>
                <a:gd name="T8" fmla="*/ 41 w 57"/>
                <a:gd name="T9" fmla="*/ 0 h 124"/>
                <a:gd name="T10" fmla="*/ 16 w 57"/>
                <a:gd name="T11" fmla="*/ 0 h 124"/>
                <a:gd name="T12" fmla="*/ 4 w 57"/>
                <a:gd name="T13" fmla="*/ 10 h 124"/>
                <a:gd name="T14" fmla="*/ 0 w 57"/>
                <a:gd name="T15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24">
                  <a:moveTo>
                    <a:pt x="45" y="124"/>
                  </a:moveTo>
                  <a:cubicBezTo>
                    <a:pt x="46" y="66"/>
                    <a:pt x="46" y="66"/>
                    <a:pt x="46" y="66"/>
                  </a:cubicBezTo>
                  <a:cubicBezTo>
                    <a:pt x="51" y="64"/>
                    <a:pt x="57" y="60"/>
                    <a:pt x="57" y="54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5"/>
                    <a:pt x="47" y="0"/>
                    <a:pt x="4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5" y="5"/>
                    <a:pt x="4" y="10"/>
                  </a:cubicBezTo>
                  <a:cubicBezTo>
                    <a:pt x="0" y="54"/>
                    <a:pt x="0" y="54"/>
                    <a:pt x="0" y="54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95">
              <a:extLst>
                <a:ext uri="{FF2B5EF4-FFF2-40B4-BE49-F238E27FC236}">
                  <a16:creationId xmlns:a16="http://schemas.microsoft.com/office/drawing/2014/main" id="{4F4B3C6B-2E6E-EA87-D50F-A8008181F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825" y="5330826"/>
              <a:ext cx="71438" cy="69850"/>
            </a:xfrm>
            <a:prstGeom prst="ellips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92B989-3F99-6B03-F00C-835EA63A3D40}"/>
              </a:ext>
            </a:extLst>
          </p:cNvPr>
          <p:cNvGrpSpPr/>
          <p:nvPr/>
        </p:nvGrpSpPr>
        <p:grpSpPr>
          <a:xfrm>
            <a:off x="7308640" y="4215681"/>
            <a:ext cx="320679" cy="254657"/>
            <a:chOff x="10417175" y="3198813"/>
            <a:chExt cx="593726" cy="471488"/>
          </a:xfrm>
        </p:grpSpPr>
        <p:sp>
          <p:nvSpPr>
            <p:cNvPr id="53" name="Freeform 349">
              <a:extLst>
                <a:ext uri="{FF2B5EF4-FFF2-40B4-BE49-F238E27FC236}">
                  <a16:creationId xmlns:a16="http://schemas.microsoft.com/office/drawing/2014/main" id="{9592DD85-21BF-2D84-D794-8599CEAF1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344863"/>
              <a:ext cx="296863" cy="325438"/>
            </a:xfrm>
            <a:custGeom>
              <a:avLst/>
              <a:gdLst>
                <a:gd name="T0" fmla="*/ 127 w 131"/>
                <a:gd name="T1" fmla="*/ 142 h 144"/>
                <a:gd name="T2" fmla="*/ 131 w 131"/>
                <a:gd name="T3" fmla="*/ 87 h 144"/>
                <a:gd name="T4" fmla="*/ 116 w 131"/>
                <a:gd name="T5" fmla="*/ 65 h 144"/>
                <a:gd name="T6" fmla="*/ 70 w 131"/>
                <a:gd name="T7" fmla="*/ 57 h 144"/>
                <a:gd name="T8" fmla="*/ 70 w 131"/>
                <a:gd name="T9" fmla="*/ 12 h 144"/>
                <a:gd name="T10" fmla="*/ 58 w 131"/>
                <a:gd name="T11" fmla="*/ 0 h 144"/>
                <a:gd name="T12" fmla="*/ 45 w 131"/>
                <a:gd name="T13" fmla="*/ 12 h 144"/>
                <a:gd name="T14" fmla="*/ 45 w 131"/>
                <a:gd name="T15" fmla="*/ 99 h 144"/>
                <a:gd name="T16" fmla="*/ 23 w 131"/>
                <a:gd name="T17" fmla="*/ 78 h 144"/>
                <a:gd name="T18" fmla="*/ 6 w 131"/>
                <a:gd name="T19" fmla="*/ 78 h 144"/>
                <a:gd name="T20" fmla="*/ 5 w 131"/>
                <a:gd name="T21" fmla="*/ 96 h 144"/>
                <a:gd name="T22" fmla="*/ 53 w 131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144">
                  <a:moveTo>
                    <a:pt x="127" y="142"/>
                  </a:moveTo>
                  <a:cubicBezTo>
                    <a:pt x="131" y="87"/>
                    <a:pt x="131" y="87"/>
                    <a:pt x="131" y="87"/>
                  </a:cubicBezTo>
                  <a:cubicBezTo>
                    <a:pt x="131" y="68"/>
                    <a:pt x="116" y="65"/>
                    <a:pt x="116" y="65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ubicBezTo>
                    <a:pt x="51" y="0"/>
                    <a:pt x="45" y="5"/>
                    <a:pt x="45" y="12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19" y="73"/>
                    <a:pt x="10" y="74"/>
                    <a:pt x="6" y="78"/>
                  </a:cubicBezTo>
                  <a:cubicBezTo>
                    <a:pt x="1" y="83"/>
                    <a:pt x="0" y="91"/>
                    <a:pt x="5" y="96"/>
                  </a:cubicBezTo>
                  <a:cubicBezTo>
                    <a:pt x="53" y="144"/>
                    <a:pt x="53" y="144"/>
                    <a:pt x="53" y="144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50">
              <a:extLst>
                <a:ext uri="{FF2B5EF4-FFF2-40B4-BE49-F238E27FC236}">
                  <a16:creationId xmlns:a16="http://schemas.microsoft.com/office/drawing/2014/main" id="{DE41A110-4062-F8BB-0653-78DF7EED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3198813"/>
              <a:ext cx="525463" cy="385763"/>
            </a:xfrm>
            <a:custGeom>
              <a:avLst/>
              <a:gdLst>
                <a:gd name="T0" fmla="*/ 122 w 232"/>
                <a:gd name="T1" fmla="*/ 170 h 170"/>
                <a:gd name="T2" fmla="*/ 12 w 232"/>
                <a:gd name="T3" fmla="*/ 170 h 170"/>
                <a:gd name="T4" fmla="*/ 0 w 232"/>
                <a:gd name="T5" fmla="*/ 158 h 170"/>
                <a:gd name="T6" fmla="*/ 0 w 232"/>
                <a:gd name="T7" fmla="*/ 12 h 170"/>
                <a:gd name="T8" fmla="*/ 12 w 232"/>
                <a:gd name="T9" fmla="*/ 0 h 170"/>
                <a:gd name="T10" fmla="*/ 220 w 232"/>
                <a:gd name="T11" fmla="*/ 0 h 170"/>
                <a:gd name="T12" fmla="*/ 232 w 232"/>
                <a:gd name="T13" fmla="*/ 12 h 170"/>
                <a:gd name="T14" fmla="*/ 232 w 232"/>
                <a:gd name="T15" fmla="*/ 10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0">
                  <a:moveTo>
                    <a:pt x="122" y="170"/>
                  </a:moveTo>
                  <a:cubicBezTo>
                    <a:pt x="12" y="170"/>
                    <a:pt x="12" y="170"/>
                    <a:pt x="12" y="170"/>
                  </a:cubicBezTo>
                  <a:cubicBezTo>
                    <a:pt x="5" y="170"/>
                    <a:pt x="0" y="164"/>
                    <a:pt x="0" y="1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09"/>
                    <a:pt x="232" y="109"/>
                    <a:pt x="232" y="109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351">
              <a:extLst>
                <a:ext uri="{FF2B5EF4-FFF2-40B4-BE49-F238E27FC236}">
                  <a16:creationId xmlns:a16="http://schemas.microsoft.com/office/drawing/2014/main" id="{D55B7FD0-D278-8C56-239C-442D9216F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8775" y="3198813"/>
              <a:ext cx="0" cy="385763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352">
              <a:extLst>
                <a:ext uri="{FF2B5EF4-FFF2-40B4-BE49-F238E27FC236}">
                  <a16:creationId xmlns:a16="http://schemas.microsoft.com/office/drawing/2014/main" id="{949F2D1A-2103-DF10-CAF6-804B840CE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69563" y="3371851"/>
              <a:ext cx="0" cy="39688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353">
              <a:extLst>
                <a:ext uri="{FF2B5EF4-FFF2-40B4-BE49-F238E27FC236}">
                  <a16:creationId xmlns:a16="http://schemas.microsoft.com/office/drawing/2014/main" id="{867632EB-2B5C-FF4C-5F1C-D7234EE5A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268663"/>
              <a:ext cx="2746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354">
              <a:extLst>
                <a:ext uri="{FF2B5EF4-FFF2-40B4-BE49-F238E27FC236}">
                  <a16:creationId xmlns:a16="http://schemas.microsoft.com/office/drawing/2014/main" id="{40F89F3C-3BDF-A7FC-A9B0-E51FC8CA5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30576"/>
              <a:ext cx="188913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355">
              <a:extLst>
                <a:ext uri="{FF2B5EF4-FFF2-40B4-BE49-F238E27FC236}">
                  <a16:creationId xmlns:a16="http://schemas.microsoft.com/office/drawing/2014/main" id="{828761F1-7D4D-13DC-729C-B69A92B0B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90901"/>
              <a:ext cx="1730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356">
              <a:extLst>
                <a:ext uri="{FF2B5EF4-FFF2-40B4-BE49-F238E27FC236}">
                  <a16:creationId xmlns:a16="http://schemas.microsoft.com/office/drawing/2014/main" id="{FCC69128-2E53-6F24-1889-F3D5FC54F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452813"/>
              <a:ext cx="1730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357">
              <a:extLst>
                <a:ext uri="{FF2B5EF4-FFF2-40B4-BE49-F238E27FC236}">
                  <a16:creationId xmlns:a16="http://schemas.microsoft.com/office/drawing/2014/main" id="{1DB3F0CB-C69B-3D14-A10B-1FCD395E4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514726"/>
              <a:ext cx="841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5372487-CF89-397C-E185-463F0925D0C8}"/>
              </a:ext>
            </a:extLst>
          </p:cNvPr>
          <p:cNvGrpSpPr/>
          <p:nvPr/>
        </p:nvGrpSpPr>
        <p:grpSpPr>
          <a:xfrm>
            <a:off x="1841031" y="1291858"/>
            <a:ext cx="642844" cy="652086"/>
            <a:chOff x="3941953" y="1735931"/>
            <a:chExt cx="2278856" cy="2311617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7953D2A-6F00-6098-72FF-B854DAD61358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16C50E07-0661-36E7-28A6-049310745401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54ABA9A-4B83-8389-A821-2CB9238CE979}"/>
              </a:ext>
            </a:extLst>
          </p:cNvPr>
          <p:cNvGrpSpPr/>
          <p:nvPr/>
        </p:nvGrpSpPr>
        <p:grpSpPr>
          <a:xfrm>
            <a:off x="3862592" y="4490941"/>
            <a:ext cx="642844" cy="652086"/>
            <a:chOff x="3941953" y="1735931"/>
            <a:chExt cx="2278856" cy="2311617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8FE63BC8-A6AD-F50A-4A2B-B90CFA906824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6E5CDEAA-D305-6068-B35F-C7045C15C52D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5AB7DBF-E0D2-9A25-0373-D519EFE63C72}"/>
              </a:ext>
            </a:extLst>
          </p:cNvPr>
          <p:cNvGrpSpPr/>
          <p:nvPr/>
        </p:nvGrpSpPr>
        <p:grpSpPr>
          <a:xfrm>
            <a:off x="1633223" y="4251960"/>
            <a:ext cx="288072" cy="292214"/>
            <a:chOff x="3941953" y="1735931"/>
            <a:chExt cx="2278856" cy="2311617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0D9B1117-109A-C0DA-6C61-5A7B8C3CE892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18A42BD3-F3F5-6C3C-B4EF-A6896F649DA3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18149C1-3CE5-8F48-FAB3-4F5857988BE5}"/>
              </a:ext>
            </a:extLst>
          </p:cNvPr>
          <p:cNvGrpSpPr/>
          <p:nvPr/>
        </p:nvGrpSpPr>
        <p:grpSpPr>
          <a:xfrm>
            <a:off x="10944248" y="597154"/>
            <a:ext cx="634569" cy="266202"/>
            <a:chOff x="10793134" y="597154"/>
            <a:chExt cx="634569" cy="266202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DFB4535-B90E-33E0-76F9-DB043ED22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500" y="597154"/>
              <a:ext cx="266203" cy="266202"/>
            </a:xfrm>
            <a:custGeom>
              <a:avLst/>
              <a:gdLst>
                <a:gd name="T0" fmla="*/ 287 w 291"/>
                <a:gd name="T1" fmla="*/ 139 h 291"/>
                <a:gd name="T2" fmla="*/ 152 w 291"/>
                <a:gd name="T3" fmla="*/ 4 h 291"/>
                <a:gd name="T4" fmla="*/ 138 w 291"/>
                <a:gd name="T5" fmla="*/ 4 h 291"/>
                <a:gd name="T6" fmla="*/ 138 w 291"/>
                <a:gd name="T7" fmla="*/ 18 h 291"/>
                <a:gd name="T8" fmla="*/ 256 w 291"/>
                <a:gd name="T9" fmla="*/ 136 h 291"/>
                <a:gd name="T10" fmla="*/ 10 w 291"/>
                <a:gd name="T11" fmla="*/ 136 h 291"/>
                <a:gd name="T12" fmla="*/ 0 w 291"/>
                <a:gd name="T13" fmla="*/ 146 h 291"/>
                <a:gd name="T14" fmla="*/ 10 w 291"/>
                <a:gd name="T15" fmla="*/ 156 h 291"/>
                <a:gd name="T16" fmla="*/ 256 w 291"/>
                <a:gd name="T17" fmla="*/ 156 h 291"/>
                <a:gd name="T18" fmla="*/ 138 w 291"/>
                <a:gd name="T19" fmla="*/ 274 h 291"/>
                <a:gd name="T20" fmla="*/ 138 w 291"/>
                <a:gd name="T21" fmla="*/ 288 h 291"/>
                <a:gd name="T22" fmla="*/ 145 w 291"/>
                <a:gd name="T23" fmla="*/ 291 h 291"/>
                <a:gd name="T24" fmla="*/ 152 w 291"/>
                <a:gd name="T25" fmla="*/ 288 h 291"/>
                <a:gd name="T26" fmla="*/ 287 w 291"/>
                <a:gd name="T27" fmla="*/ 153 h 291"/>
                <a:gd name="T28" fmla="*/ 287 w 291"/>
                <a:gd name="T29" fmla="*/ 13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291">
                  <a:moveTo>
                    <a:pt x="287" y="139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48" y="0"/>
                    <a:pt x="142" y="0"/>
                    <a:pt x="138" y="4"/>
                  </a:cubicBezTo>
                  <a:cubicBezTo>
                    <a:pt x="134" y="8"/>
                    <a:pt x="134" y="14"/>
                    <a:pt x="138" y="18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4" y="136"/>
                    <a:pt x="0" y="140"/>
                    <a:pt x="0" y="146"/>
                  </a:cubicBezTo>
                  <a:cubicBezTo>
                    <a:pt x="0" y="151"/>
                    <a:pt x="4" y="156"/>
                    <a:pt x="10" y="156"/>
                  </a:cubicBezTo>
                  <a:cubicBezTo>
                    <a:pt x="256" y="156"/>
                    <a:pt x="256" y="156"/>
                    <a:pt x="256" y="156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4" y="278"/>
                    <a:pt x="134" y="284"/>
                    <a:pt x="138" y="288"/>
                  </a:cubicBezTo>
                  <a:cubicBezTo>
                    <a:pt x="140" y="290"/>
                    <a:pt x="142" y="291"/>
                    <a:pt x="145" y="291"/>
                  </a:cubicBezTo>
                  <a:cubicBezTo>
                    <a:pt x="147" y="291"/>
                    <a:pt x="150" y="290"/>
                    <a:pt x="152" y="288"/>
                  </a:cubicBezTo>
                  <a:cubicBezTo>
                    <a:pt x="287" y="153"/>
                    <a:pt x="287" y="153"/>
                    <a:pt x="287" y="153"/>
                  </a:cubicBezTo>
                  <a:cubicBezTo>
                    <a:pt x="291" y="149"/>
                    <a:pt x="291" y="143"/>
                    <a:pt x="287" y="139"/>
                  </a:cubicBezTo>
                  <a:close/>
                </a:path>
              </a:pathLst>
            </a:custGeom>
            <a:solidFill>
              <a:srgbClr val="2E72B0"/>
            </a:solidFill>
            <a:ln w="9525" cap="rnd">
              <a:solidFill>
                <a:srgbClr val="2E72B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0F3AFC0-39DB-1D6D-4FB2-80F0B599CB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3134" y="597154"/>
              <a:ext cx="266203" cy="266202"/>
            </a:xfrm>
            <a:custGeom>
              <a:avLst/>
              <a:gdLst>
                <a:gd name="T0" fmla="*/ 287 w 291"/>
                <a:gd name="T1" fmla="*/ 139 h 291"/>
                <a:gd name="T2" fmla="*/ 152 w 291"/>
                <a:gd name="T3" fmla="*/ 4 h 291"/>
                <a:gd name="T4" fmla="*/ 138 w 291"/>
                <a:gd name="T5" fmla="*/ 4 h 291"/>
                <a:gd name="T6" fmla="*/ 138 w 291"/>
                <a:gd name="T7" fmla="*/ 18 h 291"/>
                <a:gd name="T8" fmla="*/ 256 w 291"/>
                <a:gd name="T9" fmla="*/ 136 h 291"/>
                <a:gd name="T10" fmla="*/ 10 w 291"/>
                <a:gd name="T11" fmla="*/ 136 h 291"/>
                <a:gd name="T12" fmla="*/ 0 w 291"/>
                <a:gd name="T13" fmla="*/ 146 h 291"/>
                <a:gd name="T14" fmla="*/ 10 w 291"/>
                <a:gd name="T15" fmla="*/ 156 h 291"/>
                <a:gd name="T16" fmla="*/ 256 w 291"/>
                <a:gd name="T17" fmla="*/ 156 h 291"/>
                <a:gd name="T18" fmla="*/ 138 w 291"/>
                <a:gd name="T19" fmla="*/ 274 h 291"/>
                <a:gd name="T20" fmla="*/ 138 w 291"/>
                <a:gd name="T21" fmla="*/ 288 h 291"/>
                <a:gd name="T22" fmla="*/ 145 w 291"/>
                <a:gd name="T23" fmla="*/ 291 h 291"/>
                <a:gd name="T24" fmla="*/ 152 w 291"/>
                <a:gd name="T25" fmla="*/ 288 h 291"/>
                <a:gd name="T26" fmla="*/ 287 w 291"/>
                <a:gd name="T27" fmla="*/ 153 h 291"/>
                <a:gd name="T28" fmla="*/ 287 w 291"/>
                <a:gd name="T29" fmla="*/ 13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291">
                  <a:moveTo>
                    <a:pt x="287" y="139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48" y="0"/>
                    <a:pt x="142" y="0"/>
                    <a:pt x="138" y="4"/>
                  </a:cubicBezTo>
                  <a:cubicBezTo>
                    <a:pt x="134" y="8"/>
                    <a:pt x="134" y="14"/>
                    <a:pt x="138" y="18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4" y="136"/>
                    <a:pt x="0" y="140"/>
                    <a:pt x="0" y="146"/>
                  </a:cubicBezTo>
                  <a:cubicBezTo>
                    <a:pt x="0" y="151"/>
                    <a:pt x="4" y="156"/>
                    <a:pt x="10" y="156"/>
                  </a:cubicBezTo>
                  <a:cubicBezTo>
                    <a:pt x="256" y="156"/>
                    <a:pt x="256" y="156"/>
                    <a:pt x="256" y="156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4" y="278"/>
                    <a:pt x="134" y="284"/>
                    <a:pt x="138" y="288"/>
                  </a:cubicBezTo>
                  <a:cubicBezTo>
                    <a:pt x="140" y="290"/>
                    <a:pt x="142" y="291"/>
                    <a:pt x="145" y="291"/>
                  </a:cubicBezTo>
                  <a:cubicBezTo>
                    <a:pt x="147" y="291"/>
                    <a:pt x="150" y="290"/>
                    <a:pt x="152" y="288"/>
                  </a:cubicBezTo>
                  <a:cubicBezTo>
                    <a:pt x="287" y="153"/>
                    <a:pt x="287" y="153"/>
                    <a:pt x="287" y="153"/>
                  </a:cubicBezTo>
                  <a:cubicBezTo>
                    <a:pt x="291" y="149"/>
                    <a:pt x="291" y="143"/>
                    <a:pt x="287" y="139"/>
                  </a:cubicBezTo>
                  <a:close/>
                </a:path>
              </a:pathLst>
            </a:custGeom>
            <a:solidFill>
              <a:srgbClr val="21517D"/>
            </a:solidFill>
            <a:ln w="9525" cap="rnd">
              <a:solidFill>
                <a:srgbClr val="21517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B05CED2-C71A-2A11-0A58-FACC40455F84}"/>
              </a:ext>
            </a:extLst>
          </p:cNvPr>
          <p:cNvGrpSpPr/>
          <p:nvPr/>
        </p:nvGrpSpPr>
        <p:grpSpPr>
          <a:xfrm>
            <a:off x="7978974" y="4283725"/>
            <a:ext cx="2295743" cy="92598"/>
            <a:chOff x="7134292" y="691616"/>
            <a:chExt cx="4606226" cy="185790"/>
          </a:xfrm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F0B3450C-C323-2861-5B0D-98281510742D}"/>
                </a:ext>
              </a:extLst>
            </p:cNvPr>
            <p:cNvSpPr/>
            <p:nvPr/>
          </p:nvSpPr>
          <p:spPr>
            <a:xfrm>
              <a:off x="713429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3DE95143-CE0F-78F5-DDFA-FA875FBD74A9}"/>
                </a:ext>
              </a:extLst>
            </p:cNvPr>
            <p:cNvSpPr/>
            <p:nvPr/>
          </p:nvSpPr>
          <p:spPr>
            <a:xfrm>
              <a:off x="723457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D3E3682A-1380-3C3D-F980-7B1F9EE649DA}"/>
                </a:ext>
              </a:extLst>
            </p:cNvPr>
            <p:cNvSpPr/>
            <p:nvPr/>
          </p:nvSpPr>
          <p:spPr>
            <a:xfrm>
              <a:off x="733486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0E803B9B-84AD-C9D6-6603-2AACDC145C1A}"/>
                </a:ext>
              </a:extLst>
            </p:cNvPr>
            <p:cNvSpPr/>
            <p:nvPr/>
          </p:nvSpPr>
          <p:spPr>
            <a:xfrm>
              <a:off x="743515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80DD3354-BCE0-BD7C-6C53-B78F4B5384C5}"/>
                </a:ext>
              </a:extLst>
            </p:cNvPr>
            <p:cNvSpPr/>
            <p:nvPr/>
          </p:nvSpPr>
          <p:spPr>
            <a:xfrm>
              <a:off x="753543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74F790B2-D11B-C5A8-4DEC-6219B0914E19}"/>
                </a:ext>
              </a:extLst>
            </p:cNvPr>
            <p:cNvSpPr/>
            <p:nvPr/>
          </p:nvSpPr>
          <p:spPr>
            <a:xfrm>
              <a:off x="763572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AC23C0CB-608F-D941-DC17-1B4656C53117}"/>
                </a:ext>
              </a:extLst>
            </p:cNvPr>
            <p:cNvSpPr/>
            <p:nvPr/>
          </p:nvSpPr>
          <p:spPr>
            <a:xfrm>
              <a:off x="773600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0C2EBB3C-8372-C467-813B-2B589FF7C68C}"/>
                </a:ext>
              </a:extLst>
            </p:cNvPr>
            <p:cNvSpPr/>
            <p:nvPr/>
          </p:nvSpPr>
          <p:spPr>
            <a:xfrm>
              <a:off x="783629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E4DEB09-F732-6940-B113-F92128D7678D}"/>
                </a:ext>
              </a:extLst>
            </p:cNvPr>
            <p:cNvSpPr/>
            <p:nvPr/>
          </p:nvSpPr>
          <p:spPr>
            <a:xfrm>
              <a:off x="793658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519658DD-C2AB-5264-1B12-CB1BC0EF5CFA}"/>
                </a:ext>
              </a:extLst>
            </p:cNvPr>
            <p:cNvSpPr/>
            <p:nvPr/>
          </p:nvSpPr>
          <p:spPr>
            <a:xfrm>
              <a:off x="803686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6A7FC7AE-8349-5B7E-948E-C88CC7EB4DCB}"/>
                </a:ext>
              </a:extLst>
            </p:cNvPr>
            <p:cNvSpPr/>
            <p:nvPr/>
          </p:nvSpPr>
          <p:spPr>
            <a:xfrm>
              <a:off x="813715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A4CB57EE-B782-ED33-3EB0-2AEFBEDDF67C}"/>
                </a:ext>
              </a:extLst>
            </p:cNvPr>
            <p:cNvSpPr/>
            <p:nvPr/>
          </p:nvSpPr>
          <p:spPr>
            <a:xfrm>
              <a:off x="823743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93A0ACF3-6401-CCCB-16D6-C972E89D0C3D}"/>
                </a:ext>
              </a:extLst>
            </p:cNvPr>
            <p:cNvSpPr/>
            <p:nvPr/>
          </p:nvSpPr>
          <p:spPr>
            <a:xfrm>
              <a:off x="833772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84F9C591-521C-E15C-B1D3-C50453E6ADEC}"/>
                </a:ext>
              </a:extLst>
            </p:cNvPr>
            <p:cNvSpPr/>
            <p:nvPr/>
          </p:nvSpPr>
          <p:spPr>
            <a:xfrm>
              <a:off x="843801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944319E-0088-278A-DEA0-B53191709055}"/>
                </a:ext>
              </a:extLst>
            </p:cNvPr>
            <p:cNvSpPr/>
            <p:nvPr/>
          </p:nvSpPr>
          <p:spPr>
            <a:xfrm>
              <a:off x="853829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12381D83-8B3E-C1DC-0033-2FA9CAF2C6BA}"/>
                </a:ext>
              </a:extLst>
            </p:cNvPr>
            <p:cNvSpPr/>
            <p:nvPr/>
          </p:nvSpPr>
          <p:spPr>
            <a:xfrm>
              <a:off x="863858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30995565-1518-7D1C-48B5-409C489C9551}"/>
                </a:ext>
              </a:extLst>
            </p:cNvPr>
            <p:cNvSpPr/>
            <p:nvPr/>
          </p:nvSpPr>
          <p:spPr>
            <a:xfrm>
              <a:off x="873886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B4CBFB33-9E3A-D29B-7355-50545EADB75D}"/>
                </a:ext>
              </a:extLst>
            </p:cNvPr>
            <p:cNvSpPr/>
            <p:nvPr/>
          </p:nvSpPr>
          <p:spPr>
            <a:xfrm>
              <a:off x="883915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144195A-FD17-2980-9100-053C0A06BBBB}"/>
                </a:ext>
              </a:extLst>
            </p:cNvPr>
            <p:cNvSpPr/>
            <p:nvPr/>
          </p:nvSpPr>
          <p:spPr>
            <a:xfrm>
              <a:off x="893944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C83B051-1D2E-6D81-E699-8C3E9A937C5C}"/>
                </a:ext>
              </a:extLst>
            </p:cNvPr>
            <p:cNvSpPr/>
            <p:nvPr/>
          </p:nvSpPr>
          <p:spPr>
            <a:xfrm>
              <a:off x="903972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DAE5783-8D06-A097-92FD-185F34F4EE74}"/>
                </a:ext>
              </a:extLst>
            </p:cNvPr>
            <p:cNvSpPr/>
            <p:nvPr/>
          </p:nvSpPr>
          <p:spPr>
            <a:xfrm>
              <a:off x="914001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946E15E6-B4D3-C44B-E878-53495BB30A97}"/>
                </a:ext>
              </a:extLst>
            </p:cNvPr>
            <p:cNvSpPr/>
            <p:nvPr/>
          </p:nvSpPr>
          <p:spPr>
            <a:xfrm>
              <a:off x="924029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2D562524-8CAD-2B06-4A79-15D00501D61A}"/>
                </a:ext>
              </a:extLst>
            </p:cNvPr>
            <p:cNvSpPr/>
            <p:nvPr/>
          </p:nvSpPr>
          <p:spPr>
            <a:xfrm>
              <a:off x="934058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A06D2748-C4F6-B5C3-1FFE-9A3673B8CC23}"/>
                </a:ext>
              </a:extLst>
            </p:cNvPr>
            <p:cNvSpPr/>
            <p:nvPr/>
          </p:nvSpPr>
          <p:spPr>
            <a:xfrm>
              <a:off x="944087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37B5E6C-2A67-BEAB-F455-B7B92E177667}"/>
                </a:ext>
              </a:extLst>
            </p:cNvPr>
            <p:cNvSpPr/>
            <p:nvPr/>
          </p:nvSpPr>
          <p:spPr>
            <a:xfrm>
              <a:off x="954115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86C3E0A-D011-4FB6-7F79-22482F75A87C}"/>
                </a:ext>
              </a:extLst>
            </p:cNvPr>
            <p:cNvSpPr/>
            <p:nvPr/>
          </p:nvSpPr>
          <p:spPr>
            <a:xfrm>
              <a:off x="964144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EF9C28A0-57BD-E20F-4865-1FE174C318F7}"/>
                </a:ext>
              </a:extLst>
            </p:cNvPr>
            <p:cNvSpPr/>
            <p:nvPr/>
          </p:nvSpPr>
          <p:spPr>
            <a:xfrm>
              <a:off x="974172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AF9B7CF-47B9-85C2-4F7A-1AE8DADA1DE2}"/>
                </a:ext>
              </a:extLst>
            </p:cNvPr>
            <p:cNvSpPr/>
            <p:nvPr/>
          </p:nvSpPr>
          <p:spPr>
            <a:xfrm>
              <a:off x="984201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7F3A1BB5-E2FE-183E-EBAB-F87E0EF6F83D}"/>
                </a:ext>
              </a:extLst>
            </p:cNvPr>
            <p:cNvSpPr/>
            <p:nvPr/>
          </p:nvSpPr>
          <p:spPr>
            <a:xfrm>
              <a:off x="994230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CD236BD-5F71-1C5E-0B6F-62758BE6AFCA}"/>
                </a:ext>
              </a:extLst>
            </p:cNvPr>
            <p:cNvSpPr/>
            <p:nvPr/>
          </p:nvSpPr>
          <p:spPr>
            <a:xfrm>
              <a:off x="1004258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F4434552-5F4E-EE8F-2E81-C169CADEEA8A}"/>
                </a:ext>
              </a:extLst>
            </p:cNvPr>
            <p:cNvSpPr/>
            <p:nvPr/>
          </p:nvSpPr>
          <p:spPr>
            <a:xfrm>
              <a:off x="1014287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66A264C-CCC8-D1A7-8F54-58F8FBD71A2C}"/>
                </a:ext>
              </a:extLst>
            </p:cNvPr>
            <p:cNvSpPr/>
            <p:nvPr/>
          </p:nvSpPr>
          <p:spPr>
            <a:xfrm>
              <a:off x="1024315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E3B0B82B-8A07-AAA4-BE9A-D8CAEFFA15BE}"/>
                </a:ext>
              </a:extLst>
            </p:cNvPr>
            <p:cNvSpPr/>
            <p:nvPr/>
          </p:nvSpPr>
          <p:spPr>
            <a:xfrm>
              <a:off x="1034344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0ED8B46D-D86A-C271-1EAC-6BA54F9DC82D}"/>
                </a:ext>
              </a:extLst>
            </p:cNvPr>
            <p:cNvSpPr/>
            <p:nvPr/>
          </p:nvSpPr>
          <p:spPr>
            <a:xfrm>
              <a:off x="1044373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EF94E768-E833-0EEF-118F-45C85EA01F6E}"/>
                </a:ext>
              </a:extLst>
            </p:cNvPr>
            <p:cNvSpPr/>
            <p:nvPr/>
          </p:nvSpPr>
          <p:spPr>
            <a:xfrm>
              <a:off x="1054401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6AB47B9-1AC1-1214-F16A-D89FD03B5C62}"/>
                </a:ext>
              </a:extLst>
            </p:cNvPr>
            <p:cNvSpPr/>
            <p:nvPr/>
          </p:nvSpPr>
          <p:spPr>
            <a:xfrm>
              <a:off x="1064430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63CD5B9F-B6D0-39BF-7801-3E0F2A935BEB}"/>
                </a:ext>
              </a:extLst>
            </p:cNvPr>
            <p:cNvSpPr/>
            <p:nvPr/>
          </p:nvSpPr>
          <p:spPr>
            <a:xfrm>
              <a:off x="1074458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1B5AE92F-A8C9-B3D8-E569-CB6630E49793}"/>
                </a:ext>
              </a:extLst>
            </p:cNvPr>
            <p:cNvSpPr/>
            <p:nvPr/>
          </p:nvSpPr>
          <p:spPr>
            <a:xfrm>
              <a:off x="108448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6530AC60-26BA-5C56-3E73-E3DCA88D0A03}"/>
                </a:ext>
              </a:extLst>
            </p:cNvPr>
            <p:cNvSpPr/>
            <p:nvPr/>
          </p:nvSpPr>
          <p:spPr>
            <a:xfrm>
              <a:off x="1094516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E5F5A536-E416-C430-AAEB-44C6B0F41364}"/>
                </a:ext>
              </a:extLst>
            </p:cNvPr>
            <p:cNvSpPr/>
            <p:nvPr/>
          </p:nvSpPr>
          <p:spPr>
            <a:xfrm>
              <a:off x="1104544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F0AAC333-46BE-9389-BBE1-9793E2F1668B}"/>
                </a:ext>
              </a:extLst>
            </p:cNvPr>
            <p:cNvSpPr/>
            <p:nvPr/>
          </p:nvSpPr>
          <p:spPr>
            <a:xfrm>
              <a:off x="1114573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AF536D7B-DBFE-B836-D4A5-43C8DFED89F8}"/>
                </a:ext>
              </a:extLst>
            </p:cNvPr>
            <p:cNvSpPr/>
            <p:nvPr/>
          </p:nvSpPr>
          <p:spPr>
            <a:xfrm>
              <a:off x="1124601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4F39FFC3-DA8B-BCF9-C687-354952D05E4F}"/>
                </a:ext>
              </a:extLst>
            </p:cNvPr>
            <p:cNvSpPr/>
            <p:nvPr/>
          </p:nvSpPr>
          <p:spPr>
            <a:xfrm>
              <a:off x="1134630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52E56769-C9A8-93FB-B250-5054361FCF67}"/>
                </a:ext>
              </a:extLst>
            </p:cNvPr>
            <p:cNvSpPr/>
            <p:nvPr/>
          </p:nvSpPr>
          <p:spPr>
            <a:xfrm>
              <a:off x="1144659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7340473-6969-D52D-E7D8-60D927EBF0BA}"/>
                </a:ext>
              </a:extLst>
            </p:cNvPr>
            <p:cNvSpPr/>
            <p:nvPr/>
          </p:nvSpPr>
          <p:spPr>
            <a:xfrm>
              <a:off x="1154687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B7C2670A-6BEF-C232-F10D-38440DE3DCEE}"/>
                </a:ext>
              </a:extLst>
            </p:cNvPr>
            <p:cNvSpPr/>
            <p:nvPr/>
          </p:nvSpPr>
          <p:spPr>
            <a:xfrm>
              <a:off x="116471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27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3276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翻转课堂的简介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1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C362BAB-AEAF-F11D-BA4E-3CAD19B4FFC3}"/>
              </a:ext>
            </a:extLst>
          </p:cNvPr>
          <p:cNvGrpSpPr/>
          <p:nvPr/>
        </p:nvGrpSpPr>
        <p:grpSpPr>
          <a:xfrm>
            <a:off x="1915681" y="919476"/>
            <a:ext cx="8360638" cy="647034"/>
            <a:chOff x="1915681" y="1253827"/>
            <a:chExt cx="8360638" cy="64703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69CDCBF-C115-8E59-D45A-FF82DFC0E6AE}"/>
                </a:ext>
              </a:extLst>
            </p:cNvPr>
            <p:cNvGrpSpPr/>
            <p:nvPr/>
          </p:nvGrpSpPr>
          <p:grpSpPr>
            <a:xfrm>
              <a:off x="1915681" y="1253827"/>
              <a:ext cx="8360638" cy="647034"/>
              <a:chOff x="1277138" y="1135430"/>
              <a:chExt cx="9792534" cy="647034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9383AE-A52B-BAAB-F48B-B196CCB96482}"/>
                  </a:ext>
                </a:extLst>
              </p:cNvPr>
              <p:cNvGrpSpPr/>
              <p:nvPr/>
            </p:nvGrpSpPr>
            <p:grpSpPr>
              <a:xfrm>
                <a:off x="1277138" y="1135430"/>
                <a:ext cx="9792534" cy="647034"/>
                <a:chOff x="1277138" y="1135430"/>
                <a:chExt cx="9792534" cy="647034"/>
              </a:xfrm>
            </p:grpSpPr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BF03AF8F-9819-4581-95DD-484F5E77CD81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17C0DDDF-34EA-0016-A50A-1FEC1B26F48D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3B188EEA-83C3-B6C8-3E5F-BC18E6A6A272}"/>
                  </a:ext>
                </a:extLst>
              </p:cNvPr>
              <p:cNvSpPr/>
              <p:nvPr/>
            </p:nvSpPr>
            <p:spPr>
              <a:xfrm flipV="1">
                <a:off x="1404683" y="1232676"/>
                <a:ext cx="9515048" cy="45254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C0B0E58-7C73-9087-BB3B-21E09BB36F7B}"/>
                </a:ext>
              </a:extLst>
            </p:cNvPr>
            <p:cNvSpPr txBox="1"/>
            <p:nvPr/>
          </p:nvSpPr>
          <p:spPr>
            <a:xfrm>
              <a:off x="3038439" y="139267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翻转课堂被称为“反转课堂式教学模式</a:t>
              </a:r>
              <a:r>
                <a:rPr lang="en-US" altLang="zh-CN" dirty="0">
                  <a:solidFill>
                    <a:schemeClr val="bg1"/>
                  </a:solidFill>
                </a:rPr>
                <a:t>"</a:t>
              </a:r>
              <a:r>
                <a:rPr lang="zh-CN" altLang="en-US" dirty="0">
                  <a:solidFill>
                    <a:schemeClr val="bg1"/>
                  </a:solidFill>
                </a:rPr>
                <a:t>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4AEADCA-D6D8-4691-AAC4-B0EE6505E397}"/>
              </a:ext>
            </a:extLst>
          </p:cNvPr>
          <p:cNvGrpSpPr/>
          <p:nvPr/>
        </p:nvGrpSpPr>
        <p:grpSpPr>
          <a:xfrm>
            <a:off x="2833155" y="1868254"/>
            <a:ext cx="1603814" cy="1603814"/>
            <a:chOff x="2833155" y="2192623"/>
            <a:chExt cx="1603814" cy="160381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724A78C-D088-EEF1-F5B8-479184EF78B8}"/>
                </a:ext>
              </a:extLst>
            </p:cNvPr>
            <p:cNvGrpSpPr/>
            <p:nvPr/>
          </p:nvGrpSpPr>
          <p:grpSpPr>
            <a:xfrm>
              <a:off x="2833155" y="2192623"/>
              <a:ext cx="1603814" cy="1603814"/>
              <a:chOff x="1695250" y="1971961"/>
              <a:chExt cx="2714400" cy="2714400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B2FDB5B-9C29-3E15-62F9-D23C2C0ADA57}"/>
                  </a:ext>
                </a:extLst>
              </p:cNvPr>
              <p:cNvSpPr/>
              <p:nvPr/>
            </p:nvSpPr>
            <p:spPr>
              <a:xfrm>
                <a:off x="1695250" y="1971961"/>
                <a:ext cx="2714400" cy="2714400"/>
              </a:xfrm>
              <a:prstGeom prst="ellipse">
                <a:avLst/>
              </a:prstGeom>
              <a:gradFill>
                <a:gsLst>
                  <a:gs pos="0">
                    <a:srgbClr val="EDF4FB">
                      <a:lumMod val="89000"/>
                    </a:srgbClr>
                  </a:gs>
                  <a:gs pos="100000">
                    <a:schemeClr val="bg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7542752-2FDC-A50F-B150-0535C3F732BC}"/>
                  </a:ext>
                </a:extLst>
              </p:cNvPr>
              <p:cNvGrpSpPr/>
              <p:nvPr/>
            </p:nvGrpSpPr>
            <p:grpSpPr>
              <a:xfrm>
                <a:off x="1976674" y="2253385"/>
                <a:ext cx="2151553" cy="2165653"/>
                <a:chOff x="3277382" y="1375565"/>
                <a:chExt cx="2278856" cy="229379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56E5BE2F-EB4C-F491-1C3A-9388717716E8}"/>
                    </a:ext>
                  </a:extLst>
                </p:cNvPr>
                <p:cNvSpPr/>
                <p:nvPr/>
              </p:nvSpPr>
              <p:spPr>
                <a:xfrm>
                  <a:off x="3277382" y="1375565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4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1F126D85-1DB4-9208-A818-F7279EE7D1A6}"/>
                    </a:ext>
                  </a:extLst>
                </p:cNvPr>
                <p:cNvSpPr/>
                <p:nvPr/>
              </p:nvSpPr>
              <p:spPr>
                <a:xfrm>
                  <a:off x="3277382" y="1390499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51141FC-FBB9-8ED9-4B30-7CB88FA5A3F4}"/>
                </a:ext>
              </a:extLst>
            </p:cNvPr>
            <p:cNvSpPr txBox="1"/>
            <p:nvPr/>
          </p:nvSpPr>
          <p:spPr>
            <a:xfrm>
              <a:off x="3012044" y="2671365"/>
              <a:ext cx="12460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2E72B0"/>
                  </a:solidFill>
                </a:rPr>
                <a:t>传统的</a:t>
              </a:r>
              <a:endParaRPr lang="en-US" altLang="zh-CN" dirty="0">
                <a:solidFill>
                  <a:srgbClr val="2E72B0"/>
                </a:solidFill>
              </a:endParaRPr>
            </a:p>
            <a:p>
              <a:pPr algn="ctr"/>
              <a:r>
                <a:rPr lang="zh-CN" altLang="en-US" dirty="0">
                  <a:solidFill>
                    <a:srgbClr val="2E72B0"/>
                  </a:solidFill>
                </a:rPr>
                <a:t>教学模式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AB72848-EC88-67E0-46CD-2D1BD47BEB93}"/>
              </a:ext>
            </a:extLst>
          </p:cNvPr>
          <p:cNvGrpSpPr/>
          <p:nvPr/>
        </p:nvGrpSpPr>
        <p:grpSpPr>
          <a:xfrm>
            <a:off x="7755033" y="1868254"/>
            <a:ext cx="1603814" cy="1603814"/>
            <a:chOff x="2833155" y="2192623"/>
            <a:chExt cx="1603814" cy="160381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D70DCF4-EB1C-97BC-4DA9-30CEEDDE46E9}"/>
                </a:ext>
              </a:extLst>
            </p:cNvPr>
            <p:cNvGrpSpPr/>
            <p:nvPr/>
          </p:nvGrpSpPr>
          <p:grpSpPr>
            <a:xfrm>
              <a:off x="2833155" y="2192623"/>
              <a:ext cx="1603814" cy="1603814"/>
              <a:chOff x="1695250" y="1971961"/>
              <a:chExt cx="2714400" cy="2714400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A4AA4EB8-ABA4-E345-F73E-E4793B0B00D9}"/>
                  </a:ext>
                </a:extLst>
              </p:cNvPr>
              <p:cNvSpPr/>
              <p:nvPr/>
            </p:nvSpPr>
            <p:spPr>
              <a:xfrm>
                <a:off x="1695250" y="1971961"/>
                <a:ext cx="2714400" cy="2714400"/>
              </a:xfrm>
              <a:prstGeom prst="ellipse">
                <a:avLst/>
              </a:prstGeom>
              <a:gradFill>
                <a:gsLst>
                  <a:gs pos="0">
                    <a:srgbClr val="EDF4FB">
                      <a:lumMod val="89000"/>
                    </a:srgbClr>
                  </a:gs>
                  <a:gs pos="100000">
                    <a:schemeClr val="bg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A71D78C0-A252-E75F-61B1-F66C80E2CE2B}"/>
                  </a:ext>
                </a:extLst>
              </p:cNvPr>
              <p:cNvGrpSpPr/>
              <p:nvPr/>
            </p:nvGrpSpPr>
            <p:grpSpPr>
              <a:xfrm>
                <a:off x="1976674" y="2253385"/>
                <a:ext cx="2151553" cy="2165653"/>
                <a:chOff x="3277382" y="1375565"/>
                <a:chExt cx="2278856" cy="2293790"/>
              </a:xfrm>
            </p:grpSpPr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388717BA-F7AD-9969-EE17-C242C014CC03}"/>
                    </a:ext>
                  </a:extLst>
                </p:cNvPr>
                <p:cNvSpPr/>
                <p:nvPr/>
              </p:nvSpPr>
              <p:spPr>
                <a:xfrm>
                  <a:off x="3277382" y="1375565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4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CAE1F197-D49F-47F5-11B4-2261EB233FE7}"/>
                    </a:ext>
                  </a:extLst>
                </p:cNvPr>
                <p:cNvSpPr/>
                <p:nvPr/>
              </p:nvSpPr>
              <p:spPr>
                <a:xfrm>
                  <a:off x="3277382" y="1390499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</p:grp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4623C6C-0FD9-AA55-6DFF-218DFCF6A5AD}"/>
                </a:ext>
              </a:extLst>
            </p:cNvPr>
            <p:cNvSpPr txBox="1"/>
            <p:nvPr/>
          </p:nvSpPr>
          <p:spPr>
            <a:xfrm>
              <a:off x="3012044" y="2671365"/>
              <a:ext cx="12460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71515"/>
                  </a:solidFill>
                </a:rPr>
                <a:t>翻转</a:t>
              </a:r>
              <a:endParaRPr lang="en-US" altLang="zh-CN" dirty="0">
                <a:solidFill>
                  <a:srgbClr val="C71515"/>
                </a:solidFill>
              </a:endParaRPr>
            </a:p>
            <a:p>
              <a:pPr algn="ctr"/>
              <a:r>
                <a:rPr lang="zh-CN" altLang="en-US" dirty="0">
                  <a:solidFill>
                    <a:srgbClr val="C71515"/>
                  </a:solidFill>
                </a:rPr>
                <a:t>课堂模式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3DF9D612-356A-AF63-1C21-C18EACAD6774}"/>
              </a:ext>
            </a:extLst>
          </p:cNvPr>
          <p:cNvSpPr txBox="1"/>
          <p:nvPr/>
        </p:nvSpPr>
        <p:spPr>
          <a:xfrm>
            <a:off x="2024576" y="3624479"/>
            <a:ext cx="3352800" cy="71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老师在课堂上讲课，布置家庭作业，让学生回家练习。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2F9C15-A1D3-C64B-3526-924C2CC75672}"/>
              </a:ext>
            </a:extLst>
          </p:cNvPr>
          <p:cNvSpPr txBox="1"/>
          <p:nvPr/>
        </p:nvSpPr>
        <p:spPr>
          <a:xfrm>
            <a:off x="6565674" y="3618250"/>
            <a:ext cx="4145284" cy="135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学生在家完成知识的学习，而课堂变成了老师学生之间和学生与学生之间互动的场所，包括答疑解惑、知识的运用等，从而达到更好的教育效果。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E3CA0F8-4E4B-69B7-B703-7F9D6B291E1B}"/>
              </a:ext>
            </a:extLst>
          </p:cNvPr>
          <p:cNvSpPr txBox="1"/>
          <p:nvPr/>
        </p:nvSpPr>
        <p:spPr>
          <a:xfrm>
            <a:off x="5196733" y="1998761"/>
            <a:ext cx="17794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2E72B0"/>
                </a:solidFill>
              </a:rPr>
              <a:t>VS</a:t>
            </a:r>
            <a:endParaRPr lang="zh-CN" altLang="en-US" sz="8000" b="1" dirty="0">
              <a:solidFill>
                <a:srgbClr val="2E72B0"/>
              </a:solidFill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6D0BA275-35B9-AEB0-5E5F-05CA9BE4A1E2}"/>
              </a:ext>
            </a:extLst>
          </p:cNvPr>
          <p:cNvGrpSpPr/>
          <p:nvPr/>
        </p:nvGrpSpPr>
        <p:grpSpPr>
          <a:xfrm>
            <a:off x="7109727" y="4971826"/>
            <a:ext cx="2777616" cy="1340109"/>
            <a:chOff x="7058602" y="5142524"/>
            <a:chExt cx="2777616" cy="1340109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B5E3019-3EFF-B6F9-6394-F5B79EA3F203}"/>
                </a:ext>
              </a:extLst>
            </p:cNvPr>
            <p:cNvGrpSpPr/>
            <p:nvPr/>
          </p:nvGrpSpPr>
          <p:grpSpPr>
            <a:xfrm>
              <a:off x="9260943" y="5205755"/>
              <a:ext cx="417131" cy="418149"/>
              <a:chOff x="8320088" y="5648326"/>
              <a:chExt cx="650875" cy="652463"/>
            </a:xfrm>
          </p:grpSpPr>
          <p:sp>
            <p:nvSpPr>
              <p:cNvPr id="43" name="Freeform 30">
                <a:extLst>
                  <a:ext uri="{FF2B5EF4-FFF2-40B4-BE49-F238E27FC236}">
                    <a16:creationId xmlns:a16="http://schemas.microsoft.com/office/drawing/2014/main" id="{DBEBC9B8-B00D-5BCB-E06D-5FCB49601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0088" y="5648326"/>
                <a:ext cx="650875" cy="652463"/>
              </a:xfrm>
              <a:prstGeom prst="ellipse">
                <a:avLst/>
              </a:prstGeom>
              <a:solidFill>
                <a:srgbClr val="C7151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F743D5D0-7CEA-47DA-3B7D-63CE78E60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1851" y="5888038"/>
                <a:ext cx="496888" cy="411163"/>
              </a:xfrm>
              <a:custGeom>
                <a:avLst/>
                <a:gdLst>
                  <a:gd name="T0" fmla="*/ 91 w 195"/>
                  <a:gd name="T1" fmla="*/ 0 h 161"/>
                  <a:gd name="T2" fmla="*/ 65 w 195"/>
                  <a:gd name="T3" fmla="*/ 27 h 161"/>
                  <a:gd name="T4" fmla="*/ 79 w 195"/>
                  <a:gd name="T5" fmla="*/ 41 h 161"/>
                  <a:gd name="T6" fmla="*/ 66 w 195"/>
                  <a:gd name="T7" fmla="*/ 46 h 161"/>
                  <a:gd name="T8" fmla="*/ 39 w 195"/>
                  <a:gd name="T9" fmla="*/ 19 h 161"/>
                  <a:gd name="T10" fmla="*/ 18 w 195"/>
                  <a:gd name="T11" fmla="*/ 41 h 161"/>
                  <a:gd name="T12" fmla="*/ 36 w 195"/>
                  <a:gd name="T13" fmla="*/ 58 h 161"/>
                  <a:gd name="T14" fmla="*/ 0 w 195"/>
                  <a:gd name="T15" fmla="*/ 72 h 161"/>
                  <a:gd name="T16" fmla="*/ 89 w 195"/>
                  <a:gd name="T17" fmla="*/ 161 h 161"/>
                  <a:gd name="T18" fmla="*/ 195 w 195"/>
                  <a:gd name="T19" fmla="*/ 81 h 161"/>
                  <a:gd name="T20" fmla="*/ 134 w 195"/>
                  <a:gd name="T21" fmla="*/ 20 h 161"/>
                  <a:gd name="T22" fmla="*/ 117 w 195"/>
                  <a:gd name="T23" fmla="*/ 26 h 161"/>
                  <a:gd name="T24" fmla="*/ 91 w 195"/>
                  <a:gd name="T2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5" h="161">
                    <a:moveTo>
                      <a:pt x="91" y="0"/>
                    </a:moveTo>
                    <a:cubicBezTo>
                      <a:pt x="65" y="27"/>
                      <a:pt x="65" y="27"/>
                      <a:pt x="65" y="27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89" y="161"/>
                      <a:pt x="89" y="161"/>
                      <a:pt x="89" y="161"/>
                    </a:cubicBezTo>
                    <a:cubicBezTo>
                      <a:pt x="138" y="156"/>
                      <a:pt x="178" y="125"/>
                      <a:pt x="195" y="81"/>
                    </a:cubicBezTo>
                    <a:cubicBezTo>
                      <a:pt x="134" y="20"/>
                      <a:pt x="134" y="20"/>
                      <a:pt x="134" y="20"/>
                    </a:cubicBezTo>
                    <a:cubicBezTo>
                      <a:pt x="117" y="26"/>
                      <a:pt x="117" y="26"/>
                      <a:pt x="117" y="26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Freeform 21">
                <a:extLst>
                  <a:ext uri="{FF2B5EF4-FFF2-40B4-BE49-F238E27FC236}">
                    <a16:creationId xmlns:a16="http://schemas.microsoft.com/office/drawing/2014/main" id="{2D4D74FB-AD1B-BEA7-A6EB-1878C84BD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1851" y="5926138"/>
                <a:ext cx="147638" cy="146050"/>
              </a:xfrm>
              <a:custGeom>
                <a:avLst/>
                <a:gdLst>
                  <a:gd name="T0" fmla="*/ 53 w 58"/>
                  <a:gd name="T1" fmla="*/ 45 h 57"/>
                  <a:gd name="T2" fmla="*/ 38 w 58"/>
                  <a:gd name="T3" fmla="*/ 38 h 57"/>
                  <a:gd name="T4" fmla="*/ 39 w 58"/>
                  <a:gd name="T5" fmla="*/ 32 h 57"/>
                  <a:gd name="T6" fmla="*/ 40 w 58"/>
                  <a:gd name="T7" fmla="*/ 30 h 57"/>
                  <a:gd name="T8" fmla="*/ 40 w 58"/>
                  <a:gd name="T9" fmla="*/ 30 h 57"/>
                  <a:gd name="T10" fmla="*/ 44 w 58"/>
                  <a:gd name="T11" fmla="*/ 16 h 57"/>
                  <a:gd name="T12" fmla="*/ 29 w 58"/>
                  <a:gd name="T13" fmla="*/ 0 h 57"/>
                  <a:gd name="T14" fmla="*/ 29 w 58"/>
                  <a:gd name="T15" fmla="*/ 0 h 57"/>
                  <a:gd name="T16" fmla="*/ 29 w 58"/>
                  <a:gd name="T17" fmla="*/ 0 h 57"/>
                  <a:gd name="T18" fmla="*/ 29 w 58"/>
                  <a:gd name="T19" fmla="*/ 0 h 57"/>
                  <a:gd name="T20" fmla="*/ 29 w 58"/>
                  <a:gd name="T21" fmla="*/ 0 h 57"/>
                  <a:gd name="T22" fmla="*/ 14 w 58"/>
                  <a:gd name="T23" fmla="*/ 16 h 57"/>
                  <a:gd name="T24" fmla="*/ 18 w 58"/>
                  <a:gd name="T25" fmla="*/ 30 h 57"/>
                  <a:gd name="T26" fmla="*/ 18 w 58"/>
                  <a:gd name="T27" fmla="*/ 30 h 57"/>
                  <a:gd name="T28" fmla="*/ 18 w 58"/>
                  <a:gd name="T29" fmla="*/ 30 h 57"/>
                  <a:gd name="T30" fmla="*/ 19 w 58"/>
                  <a:gd name="T31" fmla="*/ 32 h 57"/>
                  <a:gd name="T32" fmla="*/ 20 w 58"/>
                  <a:gd name="T33" fmla="*/ 38 h 57"/>
                  <a:gd name="T34" fmla="*/ 5 w 58"/>
                  <a:gd name="T35" fmla="*/ 45 h 57"/>
                  <a:gd name="T36" fmla="*/ 0 w 58"/>
                  <a:gd name="T37" fmla="*/ 51 h 57"/>
                  <a:gd name="T38" fmla="*/ 0 w 58"/>
                  <a:gd name="T39" fmla="*/ 57 h 57"/>
                  <a:gd name="T40" fmla="*/ 58 w 58"/>
                  <a:gd name="T41" fmla="*/ 57 h 57"/>
                  <a:gd name="T42" fmla="*/ 58 w 58"/>
                  <a:gd name="T43" fmla="*/ 51 h 57"/>
                  <a:gd name="T44" fmla="*/ 53 w 58"/>
                  <a:gd name="T45" fmla="*/ 4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7">
                    <a:moveTo>
                      <a:pt x="53" y="45"/>
                    </a:moveTo>
                    <a:cubicBezTo>
                      <a:pt x="53" y="45"/>
                      <a:pt x="40" y="41"/>
                      <a:pt x="38" y="38"/>
                    </a:cubicBezTo>
                    <a:cubicBezTo>
                      <a:pt x="37" y="36"/>
                      <a:pt x="38" y="34"/>
                      <a:pt x="39" y="32"/>
                    </a:cubicBezTo>
                    <a:cubicBezTo>
                      <a:pt x="39" y="32"/>
                      <a:pt x="39" y="31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7"/>
                      <a:pt x="44" y="22"/>
                      <a:pt x="44" y="16"/>
                    </a:cubicBezTo>
                    <a:cubicBezTo>
                      <a:pt x="44" y="7"/>
                      <a:pt x="37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14" y="7"/>
                      <a:pt x="14" y="16"/>
                    </a:cubicBezTo>
                    <a:cubicBezTo>
                      <a:pt x="14" y="22"/>
                      <a:pt x="16" y="27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1"/>
                      <a:pt x="19" y="32"/>
                      <a:pt x="19" y="32"/>
                    </a:cubicBezTo>
                    <a:cubicBezTo>
                      <a:pt x="20" y="34"/>
                      <a:pt x="21" y="36"/>
                      <a:pt x="20" y="38"/>
                    </a:cubicBezTo>
                    <a:cubicBezTo>
                      <a:pt x="18" y="41"/>
                      <a:pt x="5" y="45"/>
                      <a:pt x="5" y="45"/>
                    </a:cubicBezTo>
                    <a:cubicBezTo>
                      <a:pt x="2" y="46"/>
                      <a:pt x="0" y="48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48"/>
                      <a:pt x="56" y="46"/>
                      <a:pt x="53" y="45"/>
                    </a:cubicBezTo>
                    <a:close/>
                  </a:path>
                </a:pathLst>
              </a:custGeom>
              <a:solidFill>
                <a:srgbClr val="CCD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Freeform 22">
                <a:extLst>
                  <a:ext uri="{FF2B5EF4-FFF2-40B4-BE49-F238E27FC236}">
                    <a16:creationId xmlns:a16="http://schemas.microsoft.com/office/drawing/2014/main" id="{7B7F9888-330E-3D0B-E692-50C7CF9C4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1563" y="5926138"/>
                <a:ext cx="147638" cy="146050"/>
              </a:xfrm>
              <a:custGeom>
                <a:avLst/>
                <a:gdLst>
                  <a:gd name="T0" fmla="*/ 53 w 58"/>
                  <a:gd name="T1" fmla="*/ 45 h 57"/>
                  <a:gd name="T2" fmla="*/ 38 w 58"/>
                  <a:gd name="T3" fmla="*/ 38 h 57"/>
                  <a:gd name="T4" fmla="*/ 39 w 58"/>
                  <a:gd name="T5" fmla="*/ 32 h 57"/>
                  <a:gd name="T6" fmla="*/ 40 w 58"/>
                  <a:gd name="T7" fmla="*/ 30 h 57"/>
                  <a:gd name="T8" fmla="*/ 40 w 58"/>
                  <a:gd name="T9" fmla="*/ 30 h 57"/>
                  <a:gd name="T10" fmla="*/ 44 w 58"/>
                  <a:gd name="T11" fmla="*/ 16 h 57"/>
                  <a:gd name="T12" fmla="*/ 29 w 58"/>
                  <a:gd name="T13" fmla="*/ 0 h 57"/>
                  <a:gd name="T14" fmla="*/ 29 w 58"/>
                  <a:gd name="T15" fmla="*/ 0 h 57"/>
                  <a:gd name="T16" fmla="*/ 29 w 58"/>
                  <a:gd name="T17" fmla="*/ 0 h 57"/>
                  <a:gd name="T18" fmla="*/ 29 w 58"/>
                  <a:gd name="T19" fmla="*/ 0 h 57"/>
                  <a:gd name="T20" fmla="*/ 29 w 58"/>
                  <a:gd name="T21" fmla="*/ 0 h 57"/>
                  <a:gd name="T22" fmla="*/ 14 w 58"/>
                  <a:gd name="T23" fmla="*/ 16 h 57"/>
                  <a:gd name="T24" fmla="*/ 18 w 58"/>
                  <a:gd name="T25" fmla="*/ 30 h 57"/>
                  <a:gd name="T26" fmla="*/ 18 w 58"/>
                  <a:gd name="T27" fmla="*/ 30 h 57"/>
                  <a:gd name="T28" fmla="*/ 18 w 58"/>
                  <a:gd name="T29" fmla="*/ 30 h 57"/>
                  <a:gd name="T30" fmla="*/ 20 w 58"/>
                  <a:gd name="T31" fmla="*/ 32 h 57"/>
                  <a:gd name="T32" fmla="*/ 20 w 58"/>
                  <a:gd name="T33" fmla="*/ 38 h 57"/>
                  <a:gd name="T34" fmla="*/ 5 w 58"/>
                  <a:gd name="T35" fmla="*/ 45 h 57"/>
                  <a:gd name="T36" fmla="*/ 0 w 58"/>
                  <a:gd name="T37" fmla="*/ 51 h 57"/>
                  <a:gd name="T38" fmla="*/ 0 w 58"/>
                  <a:gd name="T39" fmla="*/ 57 h 57"/>
                  <a:gd name="T40" fmla="*/ 58 w 58"/>
                  <a:gd name="T41" fmla="*/ 57 h 57"/>
                  <a:gd name="T42" fmla="*/ 58 w 58"/>
                  <a:gd name="T43" fmla="*/ 51 h 57"/>
                  <a:gd name="T44" fmla="*/ 53 w 58"/>
                  <a:gd name="T45" fmla="*/ 4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7">
                    <a:moveTo>
                      <a:pt x="53" y="45"/>
                    </a:moveTo>
                    <a:cubicBezTo>
                      <a:pt x="53" y="45"/>
                      <a:pt x="40" y="41"/>
                      <a:pt x="38" y="38"/>
                    </a:cubicBezTo>
                    <a:cubicBezTo>
                      <a:pt x="37" y="36"/>
                      <a:pt x="38" y="34"/>
                      <a:pt x="39" y="32"/>
                    </a:cubicBezTo>
                    <a:cubicBezTo>
                      <a:pt x="39" y="32"/>
                      <a:pt x="39" y="31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7"/>
                      <a:pt x="44" y="22"/>
                      <a:pt x="44" y="16"/>
                    </a:cubicBezTo>
                    <a:cubicBezTo>
                      <a:pt x="44" y="7"/>
                      <a:pt x="37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14" y="7"/>
                      <a:pt x="14" y="16"/>
                    </a:cubicBezTo>
                    <a:cubicBezTo>
                      <a:pt x="14" y="22"/>
                      <a:pt x="16" y="27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1"/>
                      <a:pt x="19" y="32"/>
                      <a:pt x="20" y="32"/>
                    </a:cubicBezTo>
                    <a:cubicBezTo>
                      <a:pt x="20" y="34"/>
                      <a:pt x="21" y="36"/>
                      <a:pt x="20" y="38"/>
                    </a:cubicBezTo>
                    <a:cubicBezTo>
                      <a:pt x="18" y="41"/>
                      <a:pt x="5" y="45"/>
                      <a:pt x="5" y="45"/>
                    </a:cubicBezTo>
                    <a:cubicBezTo>
                      <a:pt x="2" y="46"/>
                      <a:pt x="0" y="48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48"/>
                      <a:pt x="56" y="46"/>
                      <a:pt x="53" y="45"/>
                    </a:cubicBezTo>
                    <a:close/>
                  </a:path>
                </a:pathLst>
              </a:custGeom>
              <a:solidFill>
                <a:srgbClr val="CCD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Freeform 23">
                <a:extLst>
                  <a:ext uri="{FF2B5EF4-FFF2-40B4-BE49-F238E27FC236}">
                    <a16:creationId xmlns:a16="http://schemas.microsoft.com/office/drawing/2014/main" id="{B24D15B9-1DCF-942B-1FF4-480736978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926" y="5870576"/>
                <a:ext cx="203200" cy="201613"/>
              </a:xfrm>
              <a:custGeom>
                <a:avLst/>
                <a:gdLst>
                  <a:gd name="T0" fmla="*/ 74 w 80"/>
                  <a:gd name="T1" fmla="*/ 62 h 79"/>
                  <a:gd name="T2" fmla="*/ 52 w 80"/>
                  <a:gd name="T3" fmla="*/ 52 h 79"/>
                  <a:gd name="T4" fmla="*/ 53 w 80"/>
                  <a:gd name="T5" fmla="*/ 45 h 79"/>
                  <a:gd name="T6" fmla="*/ 55 w 80"/>
                  <a:gd name="T7" fmla="*/ 42 h 79"/>
                  <a:gd name="T8" fmla="*/ 55 w 80"/>
                  <a:gd name="T9" fmla="*/ 42 h 79"/>
                  <a:gd name="T10" fmla="*/ 61 w 80"/>
                  <a:gd name="T11" fmla="*/ 22 h 79"/>
                  <a:gd name="T12" fmla="*/ 40 w 80"/>
                  <a:gd name="T13" fmla="*/ 0 h 79"/>
                  <a:gd name="T14" fmla="*/ 40 w 80"/>
                  <a:gd name="T15" fmla="*/ 0 h 79"/>
                  <a:gd name="T16" fmla="*/ 40 w 80"/>
                  <a:gd name="T17" fmla="*/ 0 h 79"/>
                  <a:gd name="T18" fmla="*/ 40 w 80"/>
                  <a:gd name="T19" fmla="*/ 0 h 79"/>
                  <a:gd name="T20" fmla="*/ 40 w 80"/>
                  <a:gd name="T21" fmla="*/ 0 h 79"/>
                  <a:gd name="T22" fmla="*/ 19 w 80"/>
                  <a:gd name="T23" fmla="*/ 22 h 79"/>
                  <a:gd name="T24" fmla="*/ 25 w 80"/>
                  <a:gd name="T25" fmla="*/ 42 h 79"/>
                  <a:gd name="T26" fmla="*/ 25 w 80"/>
                  <a:gd name="T27" fmla="*/ 42 h 79"/>
                  <a:gd name="T28" fmla="*/ 25 w 80"/>
                  <a:gd name="T29" fmla="*/ 42 h 79"/>
                  <a:gd name="T30" fmla="*/ 27 w 80"/>
                  <a:gd name="T31" fmla="*/ 45 h 79"/>
                  <a:gd name="T32" fmla="*/ 28 w 80"/>
                  <a:gd name="T33" fmla="*/ 52 h 79"/>
                  <a:gd name="T34" fmla="*/ 6 w 80"/>
                  <a:gd name="T35" fmla="*/ 62 h 79"/>
                  <a:gd name="T36" fmla="*/ 0 w 80"/>
                  <a:gd name="T37" fmla="*/ 71 h 79"/>
                  <a:gd name="T38" fmla="*/ 0 w 80"/>
                  <a:gd name="T39" fmla="*/ 79 h 79"/>
                  <a:gd name="T40" fmla="*/ 80 w 80"/>
                  <a:gd name="T41" fmla="*/ 79 h 79"/>
                  <a:gd name="T42" fmla="*/ 80 w 80"/>
                  <a:gd name="T43" fmla="*/ 71 h 79"/>
                  <a:gd name="T44" fmla="*/ 74 w 80"/>
                  <a:gd name="T45" fmla="*/ 6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79">
                    <a:moveTo>
                      <a:pt x="74" y="62"/>
                    </a:moveTo>
                    <a:cubicBezTo>
                      <a:pt x="74" y="62"/>
                      <a:pt x="55" y="57"/>
                      <a:pt x="52" y="52"/>
                    </a:cubicBezTo>
                    <a:cubicBezTo>
                      <a:pt x="51" y="50"/>
                      <a:pt x="52" y="47"/>
                      <a:pt x="53" y="45"/>
                    </a:cubicBezTo>
                    <a:cubicBezTo>
                      <a:pt x="54" y="44"/>
                      <a:pt x="54" y="43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8" y="37"/>
                      <a:pt x="60" y="31"/>
                      <a:pt x="61" y="22"/>
                    </a:cubicBezTo>
                    <a:cubicBezTo>
                      <a:pt x="61" y="10"/>
                      <a:pt x="5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9" y="0"/>
                      <a:pt x="19" y="10"/>
                      <a:pt x="19" y="22"/>
                    </a:cubicBezTo>
                    <a:cubicBezTo>
                      <a:pt x="20" y="31"/>
                      <a:pt x="22" y="37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6" y="43"/>
                      <a:pt x="26" y="44"/>
                      <a:pt x="27" y="45"/>
                    </a:cubicBezTo>
                    <a:cubicBezTo>
                      <a:pt x="28" y="47"/>
                      <a:pt x="29" y="50"/>
                      <a:pt x="28" y="52"/>
                    </a:cubicBezTo>
                    <a:cubicBezTo>
                      <a:pt x="25" y="57"/>
                      <a:pt x="6" y="62"/>
                      <a:pt x="6" y="62"/>
                    </a:cubicBezTo>
                    <a:cubicBezTo>
                      <a:pt x="3" y="64"/>
                      <a:pt x="0" y="67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7"/>
                      <a:pt x="77" y="64"/>
                      <a:pt x="74" y="62"/>
                    </a:cubicBezTo>
                    <a:close/>
                  </a:path>
                </a:pathLst>
              </a:custGeom>
              <a:solidFill>
                <a:srgbClr val="F5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53F79AA-B10F-1603-4A68-68C2BC6C1262}"/>
                </a:ext>
              </a:extLst>
            </p:cNvPr>
            <p:cNvGrpSpPr/>
            <p:nvPr/>
          </p:nvGrpSpPr>
          <p:grpSpPr>
            <a:xfrm>
              <a:off x="7236778" y="5219005"/>
              <a:ext cx="418149" cy="418149"/>
              <a:chOff x="6281738" y="5648326"/>
              <a:chExt cx="652463" cy="652463"/>
            </a:xfrm>
          </p:grpSpPr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A0377BD3-A969-4B1C-8924-CB85AD753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1738" y="5648326"/>
                <a:ext cx="652463" cy="652463"/>
              </a:xfrm>
              <a:prstGeom prst="ellipse">
                <a:avLst/>
              </a:prstGeom>
              <a:solidFill>
                <a:srgbClr val="2E72B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16F543A2-DE73-9D87-9F85-6AD991019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088" y="5815013"/>
                <a:ext cx="508000" cy="485775"/>
              </a:xfrm>
              <a:custGeom>
                <a:avLst/>
                <a:gdLst>
                  <a:gd name="T0" fmla="*/ 68 w 200"/>
                  <a:gd name="T1" fmla="*/ 82 h 191"/>
                  <a:gd name="T2" fmla="*/ 18 w 200"/>
                  <a:gd name="T3" fmla="*/ 78 h 191"/>
                  <a:gd name="T4" fmla="*/ 55 w 200"/>
                  <a:gd name="T5" fmla="*/ 114 h 191"/>
                  <a:gd name="T6" fmla="*/ 0 w 200"/>
                  <a:gd name="T7" fmla="*/ 139 h 191"/>
                  <a:gd name="T8" fmla="*/ 50 w 200"/>
                  <a:gd name="T9" fmla="*/ 188 h 191"/>
                  <a:gd name="T10" fmla="*/ 76 w 200"/>
                  <a:gd name="T11" fmla="*/ 191 h 191"/>
                  <a:gd name="T12" fmla="*/ 200 w 200"/>
                  <a:gd name="T13" fmla="*/ 95 h 191"/>
                  <a:gd name="T14" fmla="*/ 104 w 200"/>
                  <a:gd name="T15" fmla="*/ 0 h 191"/>
                  <a:gd name="T16" fmla="*/ 75 w 200"/>
                  <a:gd name="T17" fmla="*/ 86 h 191"/>
                  <a:gd name="T18" fmla="*/ 68 w 200"/>
                  <a:gd name="T19" fmla="*/ 8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191">
                    <a:moveTo>
                      <a:pt x="68" y="8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50" y="188"/>
                      <a:pt x="50" y="188"/>
                      <a:pt x="50" y="188"/>
                    </a:cubicBezTo>
                    <a:cubicBezTo>
                      <a:pt x="58" y="190"/>
                      <a:pt x="67" y="191"/>
                      <a:pt x="76" y="191"/>
                    </a:cubicBezTo>
                    <a:cubicBezTo>
                      <a:pt x="135" y="191"/>
                      <a:pt x="185" y="150"/>
                      <a:pt x="200" y="9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75" y="86"/>
                      <a:pt x="75" y="86"/>
                      <a:pt x="75" y="86"/>
                    </a:cubicBezTo>
                    <a:lnTo>
                      <a:pt x="68" y="82"/>
                    </a:lnTo>
                    <a:close/>
                  </a:path>
                </a:pathLst>
              </a:custGeom>
              <a:solidFill>
                <a:srgbClr val="21517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7E8B86C-C144-F252-9B8A-45A4D71DB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088" y="5781676"/>
                <a:ext cx="385763" cy="387350"/>
              </a:xfrm>
              <a:custGeom>
                <a:avLst/>
                <a:gdLst>
                  <a:gd name="T0" fmla="*/ 140 w 152"/>
                  <a:gd name="T1" fmla="*/ 128 h 152"/>
                  <a:gd name="T2" fmla="*/ 97 w 152"/>
                  <a:gd name="T3" fmla="*/ 114 h 152"/>
                  <a:gd name="T4" fmla="*/ 96 w 152"/>
                  <a:gd name="T5" fmla="*/ 104 h 152"/>
                  <a:gd name="T6" fmla="*/ 134 w 152"/>
                  <a:gd name="T7" fmla="*/ 91 h 152"/>
                  <a:gd name="T8" fmla="*/ 111 w 152"/>
                  <a:gd name="T9" fmla="*/ 66 h 152"/>
                  <a:gd name="T10" fmla="*/ 111 w 152"/>
                  <a:gd name="T11" fmla="*/ 66 h 152"/>
                  <a:gd name="T12" fmla="*/ 115 w 152"/>
                  <a:gd name="T13" fmla="*/ 43 h 152"/>
                  <a:gd name="T14" fmla="*/ 76 w 152"/>
                  <a:gd name="T15" fmla="*/ 0 h 152"/>
                  <a:gd name="T16" fmla="*/ 76 w 152"/>
                  <a:gd name="T17" fmla="*/ 0 h 152"/>
                  <a:gd name="T18" fmla="*/ 76 w 152"/>
                  <a:gd name="T19" fmla="*/ 0 h 152"/>
                  <a:gd name="T20" fmla="*/ 76 w 152"/>
                  <a:gd name="T21" fmla="*/ 0 h 152"/>
                  <a:gd name="T22" fmla="*/ 76 w 152"/>
                  <a:gd name="T23" fmla="*/ 0 h 152"/>
                  <a:gd name="T24" fmla="*/ 76 w 152"/>
                  <a:gd name="T25" fmla="*/ 0 h 152"/>
                  <a:gd name="T26" fmla="*/ 76 w 152"/>
                  <a:gd name="T27" fmla="*/ 0 h 152"/>
                  <a:gd name="T28" fmla="*/ 76 w 152"/>
                  <a:gd name="T29" fmla="*/ 0 h 152"/>
                  <a:gd name="T30" fmla="*/ 76 w 152"/>
                  <a:gd name="T31" fmla="*/ 0 h 152"/>
                  <a:gd name="T32" fmla="*/ 76 w 152"/>
                  <a:gd name="T33" fmla="*/ 0 h 152"/>
                  <a:gd name="T34" fmla="*/ 76 w 152"/>
                  <a:gd name="T35" fmla="*/ 0 h 152"/>
                  <a:gd name="T36" fmla="*/ 37 w 152"/>
                  <a:gd name="T37" fmla="*/ 43 h 152"/>
                  <a:gd name="T38" fmla="*/ 41 w 152"/>
                  <a:gd name="T39" fmla="*/ 66 h 152"/>
                  <a:gd name="T40" fmla="*/ 41 w 152"/>
                  <a:gd name="T41" fmla="*/ 66 h 152"/>
                  <a:gd name="T42" fmla="*/ 18 w 152"/>
                  <a:gd name="T43" fmla="*/ 91 h 152"/>
                  <a:gd name="T44" fmla="*/ 56 w 152"/>
                  <a:gd name="T45" fmla="*/ 104 h 152"/>
                  <a:gd name="T46" fmla="*/ 55 w 152"/>
                  <a:gd name="T47" fmla="*/ 114 h 152"/>
                  <a:gd name="T48" fmla="*/ 12 w 152"/>
                  <a:gd name="T49" fmla="*/ 128 h 152"/>
                  <a:gd name="T50" fmla="*/ 0 w 152"/>
                  <a:gd name="T51" fmla="*/ 145 h 152"/>
                  <a:gd name="T52" fmla="*/ 0 w 152"/>
                  <a:gd name="T53" fmla="*/ 152 h 152"/>
                  <a:gd name="T54" fmla="*/ 76 w 152"/>
                  <a:gd name="T55" fmla="*/ 152 h 152"/>
                  <a:gd name="T56" fmla="*/ 152 w 152"/>
                  <a:gd name="T57" fmla="*/ 152 h 152"/>
                  <a:gd name="T58" fmla="*/ 152 w 152"/>
                  <a:gd name="T59" fmla="*/ 145 h 152"/>
                  <a:gd name="T60" fmla="*/ 140 w 152"/>
                  <a:gd name="T61" fmla="*/ 12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" h="152">
                    <a:moveTo>
                      <a:pt x="140" y="128"/>
                    </a:moveTo>
                    <a:cubicBezTo>
                      <a:pt x="140" y="128"/>
                      <a:pt x="102" y="124"/>
                      <a:pt x="97" y="114"/>
                    </a:cubicBezTo>
                    <a:cubicBezTo>
                      <a:pt x="96" y="112"/>
                      <a:pt x="96" y="109"/>
                      <a:pt x="96" y="104"/>
                    </a:cubicBezTo>
                    <a:cubicBezTo>
                      <a:pt x="109" y="105"/>
                      <a:pt x="134" y="91"/>
                      <a:pt x="134" y="91"/>
                    </a:cubicBezTo>
                    <a:cubicBezTo>
                      <a:pt x="132" y="90"/>
                      <a:pt x="103" y="94"/>
                      <a:pt x="111" y="66"/>
                    </a:cubicBezTo>
                    <a:cubicBezTo>
                      <a:pt x="111" y="66"/>
                      <a:pt x="111" y="66"/>
                      <a:pt x="111" y="66"/>
                    </a:cubicBezTo>
                    <a:cubicBezTo>
                      <a:pt x="114" y="59"/>
                      <a:pt x="115" y="51"/>
                      <a:pt x="115" y="43"/>
                    </a:cubicBezTo>
                    <a:cubicBezTo>
                      <a:pt x="116" y="19"/>
                      <a:pt x="98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4" y="0"/>
                      <a:pt x="36" y="19"/>
                      <a:pt x="37" y="43"/>
                    </a:cubicBezTo>
                    <a:cubicBezTo>
                      <a:pt x="37" y="51"/>
                      <a:pt x="38" y="59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9" y="94"/>
                      <a:pt x="20" y="90"/>
                      <a:pt x="18" y="91"/>
                    </a:cubicBezTo>
                    <a:cubicBezTo>
                      <a:pt x="18" y="91"/>
                      <a:pt x="43" y="105"/>
                      <a:pt x="56" y="104"/>
                    </a:cubicBezTo>
                    <a:cubicBezTo>
                      <a:pt x="56" y="109"/>
                      <a:pt x="56" y="112"/>
                      <a:pt x="55" y="114"/>
                    </a:cubicBezTo>
                    <a:cubicBezTo>
                      <a:pt x="50" y="124"/>
                      <a:pt x="12" y="128"/>
                      <a:pt x="12" y="128"/>
                    </a:cubicBezTo>
                    <a:cubicBezTo>
                      <a:pt x="5" y="130"/>
                      <a:pt x="0" y="137"/>
                      <a:pt x="0" y="145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2" y="137"/>
                      <a:pt x="147" y="130"/>
                      <a:pt x="140" y="128"/>
                    </a:cubicBezTo>
                    <a:close/>
                  </a:path>
                </a:pathLst>
              </a:custGeom>
              <a:solidFill>
                <a:srgbClr val="F5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034416CA-D7DA-233A-2447-CFF3AA2D6AA5}"/>
                </a:ext>
              </a:extLst>
            </p:cNvPr>
            <p:cNvGrpSpPr/>
            <p:nvPr/>
          </p:nvGrpSpPr>
          <p:grpSpPr>
            <a:xfrm>
              <a:off x="8255510" y="5786124"/>
              <a:ext cx="417131" cy="418149"/>
              <a:chOff x="8320088" y="5648326"/>
              <a:chExt cx="650875" cy="652463"/>
            </a:xfrm>
          </p:grpSpPr>
          <p:sp>
            <p:nvSpPr>
              <p:cNvPr id="54" name="Freeform 30">
                <a:extLst>
                  <a:ext uri="{FF2B5EF4-FFF2-40B4-BE49-F238E27FC236}">
                    <a16:creationId xmlns:a16="http://schemas.microsoft.com/office/drawing/2014/main" id="{169C1DC1-C7B7-9DA3-7DD9-9B9BD42CB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0088" y="5648326"/>
                <a:ext cx="650875" cy="652463"/>
              </a:xfrm>
              <a:prstGeom prst="ellipse">
                <a:avLst/>
              </a:prstGeom>
              <a:solidFill>
                <a:srgbClr val="C7151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Freeform 20">
                <a:extLst>
                  <a:ext uri="{FF2B5EF4-FFF2-40B4-BE49-F238E27FC236}">
                    <a16:creationId xmlns:a16="http://schemas.microsoft.com/office/drawing/2014/main" id="{7D14FDC5-161A-6D9D-0044-DCEFBD3D3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1851" y="5888038"/>
                <a:ext cx="496888" cy="411163"/>
              </a:xfrm>
              <a:custGeom>
                <a:avLst/>
                <a:gdLst>
                  <a:gd name="T0" fmla="*/ 91 w 195"/>
                  <a:gd name="T1" fmla="*/ 0 h 161"/>
                  <a:gd name="T2" fmla="*/ 65 w 195"/>
                  <a:gd name="T3" fmla="*/ 27 h 161"/>
                  <a:gd name="T4" fmla="*/ 79 w 195"/>
                  <a:gd name="T5" fmla="*/ 41 h 161"/>
                  <a:gd name="T6" fmla="*/ 66 w 195"/>
                  <a:gd name="T7" fmla="*/ 46 h 161"/>
                  <a:gd name="T8" fmla="*/ 39 w 195"/>
                  <a:gd name="T9" fmla="*/ 19 h 161"/>
                  <a:gd name="T10" fmla="*/ 18 w 195"/>
                  <a:gd name="T11" fmla="*/ 41 h 161"/>
                  <a:gd name="T12" fmla="*/ 36 w 195"/>
                  <a:gd name="T13" fmla="*/ 58 h 161"/>
                  <a:gd name="T14" fmla="*/ 0 w 195"/>
                  <a:gd name="T15" fmla="*/ 72 h 161"/>
                  <a:gd name="T16" fmla="*/ 89 w 195"/>
                  <a:gd name="T17" fmla="*/ 161 h 161"/>
                  <a:gd name="T18" fmla="*/ 195 w 195"/>
                  <a:gd name="T19" fmla="*/ 81 h 161"/>
                  <a:gd name="T20" fmla="*/ 134 w 195"/>
                  <a:gd name="T21" fmla="*/ 20 h 161"/>
                  <a:gd name="T22" fmla="*/ 117 w 195"/>
                  <a:gd name="T23" fmla="*/ 26 h 161"/>
                  <a:gd name="T24" fmla="*/ 91 w 195"/>
                  <a:gd name="T2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5" h="161">
                    <a:moveTo>
                      <a:pt x="91" y="0"/>
                    </a:moveTo>
                    <a:cubicBezTo>
                      <a:pt x="65" y="27"/>
                      <a:pt x="65" y="27"/>
                      <a:pt x="65" y="27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89" y="161"/>
                      <a:pt x="89" y="161"/>
                      <a:pt x="89" y="161"/>
                    </a:cubicBezTo>
                    <a:cubicBezTo>
                      <a:pt x="138" y="156"/>
                      <a:pt x="178" y="125"/>
                      <a:pt x="195" y="81"/>
                    </a:cubicBezTo>
                    <a:cubicBezTo>
                      <a:pt x="134" y="20"/>
                      <a:pt x="134" y="20"/>
                      <a:pt x="134" y="20"/>
                    </a:cubicBezTo>
                    <a:cubicBezTo>
                      <a:pt x="117" y="26"/>
                      <a:pt x="117" y="26"/>
                      <a:pt x="117" y="26"/>
                    </a:cubicBez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Freeform 21">
                <a:extLst>
                  <a:ext uri="{FF2B5EF4-FFF2-40B4-BE49-F238E27FC236}">
                    <a16:creationId xmlns:a16="http://schemas.microsoft.com/office/drawing/2014/main" id="{09DAC96E-7004-0D58-FD81-9BD93A0A8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1851" y="5926138"/>
                <a:ext cx="147638" cy="146050"/>
              </a:xfrm>
              <a:custGeom>
                <a:avLst/>
                <a:gdLst>
                  <a:gd name="T0" fmla="*/ 53 w 58"/>
                  <a:gd name="T1" fmla="*/ 45 h 57"/>
                  <a:gd name="T2" fmla="*/ 38 w 58"/>
                  <a:gd name="T3" fmla="*/ 38 h 57"/>
                  <a:gd name="T4" fmla="*/ 39 w 58"/>
                  <a:gd name="T5" fmla="*/ 32 h 57"/>
                  <a:gd name="T6" fmla="*/ 40 w 58"/>
                  <a:gd name="T7" fmla="*/ 30 h 57"/>
                  <a:gd name="T8" fmla="*/ 40 w 58"/>
                  <a:gd name="T9" fmla="*/ 30 h 57"/>
                  <a:gd name="T10" fmla="*/ 44 w 58"/>
                  <a:gd name="T11" fmla="*/ 16 h 57"/>
                  <a:gd name="T12" fmla="*/ 29 w 58"/>
                  <a:gd name="T13" fmla="*/ 0 h 57"/>
                  <a:gd name="T14" fmla="*/ 29 w 58"/>
                  <a:gd name="T15" fmla="*/ 0 h 57"/>
                  <a:gd name="T16" fmla="*/ 29 w 58"/>
                  <a:gd name="T17" fmla="*/ 0 h 57"/>
                  <a:gd name="T18" fmla="*/ 29 w 58"/>
                  <a:gd name="T19" fmla="*/ 0 h 57"/>
                  <a:gd name="T20" fmla="*/ 29 w 58"/>
                  <a:gd name="T21" fmla="*/ 0 h 57"/>
                  <a:gd name="T22" fmla="*/ 14 w 58"/>
                  <a:gd name="T23" fmla="*/ 16 h 57"/>
                  <a:gd name="T24" fmla="*/ 18 w 58"/>
                  <a:gd name="T25" fmla="*/ 30 h 57"/>
                  <a:gd name="T26" fmla="*/ 18 w 58"/>
                  <a:gd name="T27" fmla="*/ 30 h 57"/>
                  <a:gd name="T28" fmla="*/ 18 w 58"/>
                  <a:gd name="T29" fmla="*/ 30 h 57"/>
                  <a:gd name="T30" fmla="*/ 19 w 58"/>
                  <a:gd name="T31" fmla="*/ 32 h 57"/>
                  <a:gd name="T32" fmla="*/ 20 w 58"/>
                  <a:gd name="T33" fmla="*/ 38 h 57"/>
                  <a:gd name="T34" fmla="*/ 5 w 58"/>
                  <a:gd name="T35" fmla="*/ 45 h 57"/>
                  <a:gd name="T36" fmla="*/ 0 w 58"/>
                  <a:gd name="T37" fmla="*/ 51 h 57"/>
                  <a:gd name="T38" fmla="*/ 0 w 58"/>
                  <a:gd name="T39" fmla="*/ 57 h 57"/>
                  <a:gd name="T40" fmla="*/ 58 w 58"/>
                  <a:gd name="T41" fmla="*/ 57 h 57"/>
                  <a:gd name="T42" fmla="*/ 58 w 58"/>
                  <a:gd name="T43" fmla="*/ 51 h 57"/>
                  <a:gd name="T44" fmla="*/ 53 w 58"/>
                  <a:gd name="T45" fmla="*/ 4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7">
                    <a:moveTo>
                      <a:pt x="53" y="45"/>
                    </a:moveTo>
                    <a:cubicBezTo>
                      <a:pt x="53" y="45"/>
                      <a:pt x="40" y="41"/>
                      <a:pt x="38" y="38"/>
                    </a:cubicBezTo>
                    <a:cubicBezTo>
                      <a:pt x="37" y="36"/>
                      <a:pt x="38" y="34"/>
                      <a:pt x="39" y="32"/>
                    </a:cubicBezTo>
                    <a:cubicBezTo>
                      <a:pt x="39" y="32"/>
                      <a:pt x="39" y="31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7"/>
                      <a:pt x="44" y="22"/>
                      <a:pt x="44" y="16"/>
                    </a:cubicBezTo>
                    <a:cubicBezTo>
                      <a:pt x="44" y="7"/>
                      <a:pt x="37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14" y="7"/>
                      <a:pt x="14" y="16"/>
                    </a:cubicBezTo>
                    <a:cubicBezTo>
                      <a:pt x="14" y="22"/>
                      <a:pt x="16" y="27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1"/>
                      <a:pt x="19" y="32"/>
                      <a:pt x="19" y="32"/>
                    </a:cubicBezTo>
                    <a:cubicBezTo>
                      <a:pt x="20" y="34"/>
                      <a:pt x="21" y="36"/>
                      <a:pt x="20" y="38"/>
                    </a:cubicBezTo>
                    <a:cubicBezTo>
                      <a:pt x="18" y="41"/>
                      <a:pt x="5" y="45"/>
                      <a:pt x="5" y="45"/>
                    </a:cubicBezTo>
                    <a:cubicBezTo>
                      <a:pt x="2" y="46"/>
                      <a:pt x="0" y="48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48"/>
                      <a:pt x="56" y="46"/>
                      <a:pt x="53" y="45"/>
                    </a:cubicBezTo>
                    <a:close/>
                  </a:path>
                </a:pathLst>
              </a:custGeom>
              <a:solidFill>
                <a:srgbClr val="CCD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E8A58932-1E53-FFBC-7A9E-A7849E37D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1563" y="5926138"/>
                <a:ext cx="147638" cy="146050"/>
              </a:xfrm>
              <a:custGeom>
                <a:avLst/>
                <a:gdLst>
                  <a:gd name="T0" fmla="*/ 53 w 58"/>
                  <a:gd name="T1" fmla="*/ 45 h 57"/>
                  <a:gd name="T2" fmla="*/ 38 w 58"/>
                  <a:gd name="T3" fmla="*/ 38 h 57"/>
                  <a:gd name="T4" fmla="*/ 39 w 58"/>
                  <a:gd name="T5" fmla="*/ 32 h 57"/>
                  <a:gd name="T6" fmla="*/ 40 w 58"/>
                  <a:gd name="T7" fmla="*/ 30 h 57"/>
                  <a:gd name="T8" fmla="*/ 40 w 58"/>
                  <a:gd name="T9" fmla="*/ 30 h 57"/>
                  <a:gd name="T10" fmla="*/ 44 w 58"/>
                  <a:gd name="T11" fmla="*/ 16 h 57"/>
                  <a:gd name="T12" fmla="*/ 29 w 58"/>
                  <a:gd name="T13" fmla="*/ 0 h 57"/>
                  <a:gd name="T14" fmla="*/ 29 w 58"/>
                  <a:gd name="T15" fmla="*/ 0 h 57"/>
                  <a:gd name="T16" fmla="*/ 29 w 58"/>
                  <a:gd name="T17" fmla="*/ 0 h 57"/>
                  <a:gd name="T18" fmla="*/ 29 w 58"/>
                  <a:gd name="T19" fmla="*/ 0 h 57"/>
                  <a:gd name="T20" fmla="*/ 29 w 58"/>
                  <a:gd name="T21" fmla="*/ 0 h 57"/>
                  <a:gd name="T22" fmla="*/ 14 w 58"/>
                  <a:gd name="T23" fmla="*/ 16 h 57"/>
                  <a:gd name="T24" fmla="*/ 18 w 58"/>
                  <a:gd name="T25" fmla="*/ 30 h 57"/>
                  <a:gd name="T26" fmla="*/ 18 w 58"/>
                  <a:gd name="T27" fmla="*/ 30 h 57"/>
                  <a:gd name="T28" fmla="*/ 18 w 58"/>
                  <a:gd name="T29" fmla="*/ 30 h 57"/>
                  <a:gd name="T30" fmla="*/ 20 w 58"/>
                  <a:gd name="T31" fmla="*/ 32 h 57"/>
                  <a:gd name="T32" fmla="*/ 20 w 58"/>
                  <a:gd name="T33" fmla="*/ 38 h 57"/>
                  <a:gd name="T34" fmla="*/ 5 w 58"/>
                  <a:gd name="T35" fmla="*/ 45 h 57"/>
                  <a:gd name="T36" fmla="*/ 0 w 58"/>
                  <a:gd name="T37" fmla="*/ 51 h 57"/>
                  <a:gd name="T38" fmla="*/ 0 w 58"/>
                  <a:gd name="T39" fmla="*/ 57 h 57"/>
                  <a:gd name="T40" fmla="*/ 58 w 58"/>
                  <a:gd name="T41" fmla="*/ 57 h 57"/>
                  <a:gd name="T42" fmla="*/ 58 w 58"/>
                  <a:gd name="T43" fmla="*/ 51 h 57"/>
                  <a:gd name="T44" fmla="*/ 53 w 58"/>
                  <a:gd name="T45" fmla="*/ 4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7">
                    <a:moveTo>
                      <a:pt x="53" y="45"/>
                    </a:moveTo>
                    <a:cubicBezTo>
                      <a:pt x="53" y="45"/>
                      <a:pt x="40" y="41"/>
                      <a:pt x="38" y="38"/>
                    </a:cubicBezTo>
                    <a:cubicBezTo>
                      <a:pt x="37" y="36"/>
                      <a:pt x="38" y="34"/>
                      <a:pt x="39" y="32"/>
                    </a:cubicBezTo>
                    <a:cubicBezTo>
                      <a:pt x="39" y="32"/>
                      <a:pt x="39" y="31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2" y="27"/>
                      <a:pt x="44" y="22"/>
                      <a:pt x="44" y="16"/>
                    </a:cubicBezTo>
                    <a:cubicBezTo>
                      <a:pt x="44" y="7"/>
                      <a:pt x="37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14" y="7"/>
                      <a:pt x="14" y="16"/>
                    </a:cubicBezTo>
                    <a:cubicBezTo>
                      <a:pt x="14" y="22"/>
                      <a:pt x="16" y="27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1"/>
                      <a:pt x="19" y="32"/>
                      <a:pt x="20" y="32"/>
                    </a:cubicBezTo>
                    <a:cubicBezTo>
                      <a:pt x="20" y="34"/>
                      <a:pt x="21" y="36"/>
                      <a:pt x="20" y="38"/>
                    </a:cubicBezTo>
                    <a:cubicBezTo>
                      <a:pt x="18" y="41"/>
                      <a:pt x="5" y="45"/>
                      <a:pt x="5" y="45"/>
                    </a:cubicBezTo>
                    <a:cubicBezTo>
                      <a:pt x="2" y="46"/>
                      <a:pt x="0" y="48"/>
                      <a:pt x="0" y="5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8" y="48"/>
                      <a:pt x="56" y="46"/>
                      <a:pt x="53" y="45"/>
                    </a:cubicBezTo>
                    <a:close/>
                  </a:path>
                </a:pathLst>
              </a:custGeom>
              <a:solidFill>
                <a:srgbClr val="CCD0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BD3D5C7D-E38A-5953-FD42-5DC5DB351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926" y="5870576"/>
                <a:ext cx="203200" cy="201613"/>
              </a:xfrm>
              <a:custGeom>
                <a:avLst/>
                <a:gdLst>
                  <a:gd name="T0" fmla="*/ 74 w 80"/>
                  <a:gd name="T1" fmla="*/ 62 h 79"/>
                  <a:gd name="T2" fmla="*/ 52 w 80"/>
                  <a:gd name="T3" fmla="*/ 52 h 79"/>
                  <a:gd name="T4" fmla="*/ 53 w 80"/>
                  <a:gd name="T5" fmla="*/ 45 h 79"/>
                  <a:gd name="T6" fmla="*/ 55 w 80"/>
                  <a:gd name="T7" fmla="*/ 42 h 79"/>
                  <a:gd name="T8" fmla="*/ 55 w 80"/>
                  <a:gd name="T9" fmla="*/ 42 h 79"/>
                  <a:gd name="T10" fmla="*/ 61 w 80"/>
                  <a:gd name="T11" fmla="*/ 22 h 79"/>
                  <a:gd name="T12" fmla="*/ 40 w 80"/>
                  <a:gd name="T13" fmla="*/ 0 h 79"/>
                  <a:gd name="T14" fmla="*/ 40 w 80"/>
                  <a:gd name="T15" fmla="*/ 0 h 79"/>
                  <a:gd name="T16" fmla="*/ 40 w 80"/>
                  <a:gd name="T17" fmla="*/ 0 h 79"/>
                  <a:gd name="T18" fmla="*/ 40 w 80"/>
                  <a:gd name="T19" fmla="*/ 0 h 79"/>
                  <a:gd name="T20" fmla="*/ 40 w 80"/>
                  <a:gd name="T21" fmla="*/ 0 h 79"/>
                  <a:gd name="T22" fmla="*/ 19 w 80"/>
                  <a:gd name="T23" fmla="*/ 22 h 79"/>
                  <a:gd name="T24" fmla="*/ 25 w 80"/>
                  <a:gd name="T25" fmla="*/ 42 h 79"/>
                  <a:gd name="T26" fmla="*/ 25 w 80"/>
                  <a:gd name="T27" fmla="*/ 42 h 79"/>
                  <a:gd name="T28" fmla="*/ 25 w 80"/>
                  <a:gd name="T29" fmla="*/ 42 h 79"/>
                  <a:gd name="T30" fmla="*/ 27 w 80"/>
                  <a:gd name="T31" fmla="*/ 45 h 79"/>
                  <a:gd name="T32" fmla="*/ 28 w 80"/>
                  <a:gd name="T33" fmla="*/ 52 h 79"/>
                  <a:gd name="T34" fmla="*/ 6 w 80"/>
                  <a:gd name="T35" fmla="*/ 62 h 79"/>
                  <a:gd name="T36" fmla="*/ 0 w 80"/>
                  <a:gd name="T37" fmla="*/ 71 h 79"/>
                  <a:gd name="T38" fmla="*/ 0 w 80"/>
                  <a:gd name="T39" fmla="*/ 79 h 79"/>
                  <a:gd name="T40" fmla="*/ 80 w 80"/>
                  <a:gd name="T41" fmla="*/ 79 h 79"/>
                  <a:gd name="T42" fmla="*/ 80 w 80"/>
                  <a:gd name="T43" fmla="*/ 71 h 79"/>
                  <a:gd name="T44" fmla="*/ 74 w 80"/>
                  <a:gd name="T45" fmla="*/ 6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79">
                    <a:moveTo>
                      <a:pt x="74" y="62"/>
                    </a:moveTo>
                    <a:cubicBezTo>
                      <a:pt x="74" y="62"/>
                      <a:pt x="55" y="57"/>
                      <a:pt x="52" y="52"/>
                    </a:cubicBezTo>
                    <a:cubicBezTo>
                      <a:pt x="51" y="50"/>
                      <a:pt x="52" y="47"/>
                      <a:pt x="53" y="45"/>
                    </a:cubicBezTo>
                    <a:cubicBezTo>
                      <a:pt x="54" y="44"/>
                      <a:pt x="54" y="43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8" y="37"/>
                      <a:pt x="60" y="31"/>
                      <a:pt x="61" y="22"/>
                    </a:cubicBezTo>
                    <a:cubicBezTo>
                      <a:pt x="61" y="10"/>
                      <a:pt x="5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9" y="0"/>
                      <a:pt x="19" y="10"/>
                      <a:pt x="19" y="22"/>
                    </a:cubicBezTo>
                    <a:cubicBezTo>
                      <a:pt x="20" y="31"/>
                      <a:pt x="22" y="37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6" y="43"/>
                      <a:pt x="26" y="44"/>
                      <a:pt x="27" y="45"/>
                    </a:cubicBezTo>
                    <a:cubicBezTo>
                      <a:pt x="28" y="47"/>
                      <a:pt x="29" y="50"/>
                      <a:pt x="28" y="52"/>
                    </a:cubicBezTo>
                    <a:cubicBezTo>
                      <a:pt x="25" y="57"/>
                      <a:pt x="6" y="62"/>
                      <a:pt x="6" y="62"/>
                    </a:cubicBezTo>
                    <a:cubicBezTo>
                      <a:pt x="3" y="64"/>
                      <a:pt x="0" y="67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7"/>
                      <a:pt x="77" y="64"/>
                      <a:pt x="74" y="62"/>
                    </a:cubicBezTo>
                    <a:close/>
                  </a:path>
                </a:pathLst>
              </a:custGeom>
              <a:solidFill>
                <a:srgbClr val="F5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11501147-A3FA-43EA-21E9-F17D8CFFF0AB}"/>
                </a:ext>
              </a:extLst>
            </p:cNvPr>
            <p:cNvCxnSpPr>
              <a:cxnSpLocks/>
            </p:cNvCxnSpPr>
            <p:nvPr/>
          </p:nvCxnSpPr>
          <p:spPr>
            <a:xfrm>
              <a:off x="7703908" y="5420276"/>
              <a:ext cx="1527722" cy="0"/>
            </a:xfrm>
            <a:prstGeom prst="straightConnector1">
              <a:avLst/>
            </a:prstGeom>
            <a:ln>
              <a:solidFill>
                <a:srgbClr val="2E72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1332DF8A-BBD6-5F44-FCBB-2CF932EC6FEB}"/>
                </a:ext>
              </a:extLst>
            </p:cNvPr>
            <p:cNvCxnSpPr>
              <a:cxnSpLocks/>
              <a:stCxn id="48" idx="5"/>
            </p:cNvCxnSpPr>
            <p:nvPr/>
          </p:nvCxnSpPr>
          <p:spPr>
            <a:xfrm>
              <a:off x="7593690" y="5575917"/>
              <a:ext cx="659420" cy="388251"/>
            </a:xfrm>
            <a:prstGeom prst="straightConnector1">
              <a:avLst/>
            </a:prstGeom>
            <a:ln>
              <a:solidFill>
                <a:srgbClr val="2E72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C59E3DC-B505-BE2D-FE83-B8270AB00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0350" y="5575916"/>
              <a:ext cx="659420" cy="388251"/>
            </a:xfrm>
            <a:prstGeom prst="straightConnector1">
              <a:avLst/>
            </a:prstGeom>
            <a:ln>
              <a:solidFill>
                <a:srgbClr val="2E72B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53B672AD-9B0C-8C7A-5597-93DDD0916B3F}"/>
                </a:ext>
              </a:extLst>
            </p:cNvPr>
            <p:cNvSpPr txBox="1"/>
            <p:nvPr/>
          </p:nvSpPr>
          <p:spPr>
            <a:xfrm>
              <a:off x="8098795" y="5142524"/>
              <a:ext cx="733420" cy="318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互动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AC26813-362E-959D-FA2A-8DC8328F21FE}"/>
                </a:ext>
              </a:extLst>
            </p:cNvPr>
            <p:cNvSpPr txBox="1"/>
            <p:nvPr/>
          </p:nvSpPr>
          <p:spPr>
            <a:xfrm rot="1712742">
              <a:off x="7603897" y="5501111"/>
              <a:ext cx="733420" cy="318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互动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532096C-9C38-23C9-CA31-723AA8FE37CE}"/>
                </a:ext>
              </a:extLst>
            </p:cNvPr>
            <p:cNvSpPr txBox="1"/>
            <p:nvPr/>
          </p:nvSpPr>
          <p:spPr>
            <a:xfrm rot="19668369">
              <a:off x="8511462" y="5546415"/>
              <a:ext cx="733420" cy="318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互动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ED0FBB7-9C35-83A5-851B-836F2434F3A5}"/>
                </a:ext>
              </a:extLst>
            </p:cNvPr>
            <p:cNvSpPr txBox="1"/>
            <p:nvPr/>
          </p:nvSpPr>
          <p:spPr>
            <a:xfrm>
              <a:off x="7058602" y="5584961"/>
              <a:ext cx="733420" cy="318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教师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FEB9C45-3A9A-60D9-630C-DD42735B9294}"/>
                </a:ext>
              </a:extLst>
            </p:cNvPr>
            <p:cNvSpPr txBox="1"/>
            <p:nvPr/>
          </p:nvSpPr>
          <p:spPr>
            <a:xfrm>
              <a:off x="8095589" y="6164597"/>
              <a:ext cx="733420" cy="318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学生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BB1D907-821E-5CFA-22E9-F5495C3D02EE}"/>
                </a:ext>
              </a:extLst>
            </p:cNvPr>
            <p:cNvSpPr txBox="1"/>
            <p:nvPr/>
          </p:nvSpPr>
          <p:spPr>
            <a:xfrm>
              <a:off x="9102798" y="5607321"/>
              <a:ext cx="733420" cy="3180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学生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0865CDC-FAC6-ACF4-24F9-C793FDAFDB56}"/>
              </a:ext>
            </a:extLst>
          </p:cNvPr>
          <p:cNvGrpSpPr/>
          <p:nvPr/>
        </p:nvGrpSpPr>
        <p:grpSpPr>
          <a:xfrm>
            <a:off x="4329204" y="4978724"/>
            <a:ext cx="442762" cy="442762"/>
            <a:chOff x="1187451" y="3609976"/>
            <a:chExt cx="652463" cy="652463"/>
          </a:xfrm>
        </p:grpSpPr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AABE3775-E9B0-BB68-2705-CCC62FE79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451" y="3609976"/>
              <a:ext cx="652463" cy="652463"/>
            </a:xfrm>
            <a:prstGeom prst="ellipse">
              <a:avLst/>
            </a:prstGeom>
            <a:solidFill>
              <a:srgbClr val="C7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Freeform 160">
              <a:extLst>
                <a:ext uri="{FF2B5EF4-FFF2-40B4-BE49-F238E27FC236}">
                  <a16:creationId xmlns:a16="http://schemas.microsoft.com/office/drawing/2014/main" id="{2BBB3A75-7022-E258-C518-C3FC928A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388" y="3768726"/>
              <a:ext cx="495300" cy="484188"/>
            </a:xfrm>
            <a:custGeom>
              <a:avLst/>
              <a:gdLst>
                <a:gd name="T0" fmla="*/ 194 w 194"/>
                <a:gd name="T1" fmla="*/ 113 h 190"/>
                <a:gd name="T2" fmla="*/ 88 w 194"/>
                <a:gd name="T3" fmla="*/ 7 h 190"/>
                <a:gd name="T4" fmla="*/ 69 w 194"/>
                <a:gd name="T5" fmla="*/ 26 h 190"/>
                <a:gd name="T6" fmla="*/ 43 w 194"/>
                <a:gd name="T7" fmla="*/ 0 h 190"/>
                <a:gd name="T8" fmla="*/ 29 w 194"/>
                <a:gd name="T9" fmla="*/ 14 h 190"/>
                <a:gd name="T10" fmla="*/ 47 w 194"/>
                <a:gd name="T11" fmla="*/ 32 h 190"/>
                <a:gd name="T12" fmla="*/ 31 w 194"/>
                <a:gd name="T13" fmla="*/ 48 h 190"/>
                <a:gd name="T14" fmla="*/ 13 w 194"/>
                <a:gd name="T15" fmla="*/ 30 h 190"/>
                <a:gd name="T16" fmla="*/ 0 w 194"/>
                <a:gd name="T17" fmla="*/ 44 h 190"/>
                <a:gd name="T18" fmla="*/ 25 w 194"/>
                <a:gd name="T19" fmla="*/ 70 h 190"/>
                <a:gd name="T20" fmla="*/ 7 w 194"/>
                <a:gd name="T21" fmla="*/ 88 h 190"/>
                <a:gd name="T22" fmla="*/ 108 w 194"/>
                <a:gd name="T23" fmla="*/ 190 h 190"/>
                <a:gd name="T24" fmla="*/ 194 w 194"/>
                <a:gd name="T25" fmla="*/ 11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" h="190">
                  <a:moveTo>
                    <a:pt x="194" y="113"/>
                  </a:moveTo>
                  <a:cubicBezTo>
                    <a:pt x="88" y="7"/>
                    <a:pt x="88" y="7"/>
                    <a:pt x="88" y="7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47" y="179"/>
                    <a:pt x="179" y="150"/>
                    <a:pt x="194" y="11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Freeform 161">
              <a:extLst>
                <a:ext uri="{FF2B5EF4-FFF2-40B4-BE49-F238E27FC236}">
                  <a16:creationId xmlns:a16="http://schemas.microsoft.com/office/drawing/2014/main" id="{5FF0EF90-FC12-EB01-FC29-2B9B7D088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0801" y="3768726"/>
              <a:ext cx="292100" cy="290513"/>
            </a:xfrm>
            <a:custGeom>
              <a:avLst/>
              <a:gdLst>
                <a:gd name="T0" fmla="*/ 103 w 115"/>
                <a:gd name="T1" fmla="*/ 85 h 114"/>
                <a:gd name="T2" fmla="*/ 108 w 115"/>
                <a:gd name="T3" fmla="*/ 87 h 114"/>
                <a:gd name="T4" fmla="*/ 108 w 115"/>
                <a:gd name="T5" fmla="*/ 87 h 114"/>
                <a:gd name="T6" fmla="*/ 115 w 115"/>
                <a:gd name="T7" fmla="*/ 70 h 114"/>
                <a:gd name="T8" fmla="*/ 115 w 115"/>
                <a:gd name="T9" fmla="*/ 70 h 114"/>
                <a:gd name="T10" fmla="*/ 111 w 115"/>
                <a:gd name="T11" fmla="*/ 68 h 114"/>
                <a:gd name="T12" fmla="*/ 110 w 115"/>
                <a:gd name="T13" fmla="*/ 45 h 114"/>
                <a:gd name="T14" fmla="*/ 115 w 115"/>
                <a:gd name="T15" fmla="*/ 43 h 114"/>
                <a:gd name="T16" fmla="*/ 115 w 115"/>
                <a:gd name="T17" fmla="*/ 43 h 114"/>
                <a:gd name="T18" fmla="*/ 108 w 115"/>
                <a:gd name="T19" fmla="*/ 26 h 114"/>
                <a:gd name="T20" fmla="*/ 108 w 115"/>
                <a:gd name="T21" fmla="*/ 26 h 114"/>
                <a:gd name="T22" fmla="*/ 108 w 115"/>
                <a:gd name="T23" fmla="*/ 26 h 114"/>
                <a:gd name="T24" fmla="*/ 87 w 115"/>
                <a:gd name="T25" fmla="*/ 20 h 114"/>
                <a:gd name="T26" fmla="*/ 88 w 115"/>
                <a:gd name="T27" fmla="*/ 7 h 114"/>
                <a:gd name="T28" fmla="*/ 88 w 115"/>
                <a:gd name="T29" fmla="*/ 7 h 114"/>
                <a:gd name="T30" fmla="*/ 88 w 115"/>
                <a:gd name="T31" fmla="*/ 7 h 114"/>
                <a:gd name="T32" fmla="*/ 71 w 115"/>
                <a:gd name="T33" fmla="*/ 0 h 114"/>
                <a:gd name="T34" fmla="*/ 71 w 115"/>
                <a:gd name="T35" fmla="*/ 0 h 114"/>
                <a:gd name="T36" fmla="*/ 52 w 115"/>
                <a:gd name="T37" fmla="*/ 10 h 114"/>
                <a:gd name="T38" fmla="*/ 44 w 115"/>
                <a:gd name="T39" fmla="*/ 0 h 114"/>
                <a:gd name="T40" fmla="*/ 44 w 115"/>
                <a:gd name="T41" fmla="*/ 0 h 114"/>
                <a:gd name="T42" fmla="*/ 27 w 115"/>
                <a:gd name="T43" fmla="*/ 7 h 114"/>
                <a:gd name="T44" fmla="*/ 27 w 115"/>
                <a:gd name="T45" fmla="*/ 7 h 114"/>
                <a:gd name="T46" fmla="*/ 27 w 115"/>
                <a:gd name="T47" fmla="*/ 7 h 114"/>
                <a:gd name="T48" fmla="*/ 29 w 115"/>
                <a:gd name="T49" fmla="*/ 12 h 114"/>
                <a:gd name="T50" fmla="*/ 12 w 115"/>
                <a:gd name="T51" fmla="*/ 29 h 114"/>
                <a:gd name="T52" fmla="*/ 7 w 115"/>
                <a:gd name="T53" fmla="*/ 27 h 114"/>
                <a:gd name="T54" fmla="*/ 7 w 115"/>
                <a:gd name="T55" fmla="*/ 27 h 114"/>
                <a:gd name="T56" fmla="*/ 1 w 115"/>
                <a:gd name="T57" fmla="*/ 44 h 114"/>
                <a:gd name="T58" fmla="*/ 0 w 115"/>
                <a:gd name="T59" fmla="*/ 44 h 114"/>
                <a:gd name="T60" fmla="*/ 5 w 115"/>
                <a:gd name="T61" fmla="*/ 46 h 114"/>
                <a:gd name="T62" fmla="*/ 6 w 115"/>
                <a:gd name="T63" fmla="*/ 69 h 114"/>
                <a:gd name="T64" fmla="*/ 1 w 115"/>
                <a:gd name="T65" fmla="*/ 71 h 114"/>
                <a:gd name="T66" fmla="*/ 1 w 115"/>
                <a:gd name="T67" fmla="*/ 71 h 114"/>
                <a:gd name="T68" fmla="*/ 8 w 115"/>
                <a:gd name="T69" fmla="*/ 88 h 114"/>
                <a:gd name="T70" fmla="*/ 8 w 115"/>
                <a:gd name="T71" fmla="*/ 88 h 114"/>
                <a:gd name="T72" fmla="*/ 8 w 115"/>
                <a:gd name="T73" fmla="*/ 88 h 114"/>
                <a:gd name="T74" fmla="*/ 29 w 115"/>
                <a:gd name="T75" fmla="*/ 94 h 114"/>
                <a:gd name="T76" fmla="*/ 28 w 115"/>
                <a:gd name="T77" fmla="*/ 107 h 114"/>
                <a:gd name="T78" fmla="*/ 28 w 115"/>
                <a:gd name="T79" fmla="*/ 107 h 114"/>
                <a:gd name="T80" fmla="*/ 28 w 115"/>
                <a:gd name="T81" fmla="*/ 107 h 114"/>
                <a:gd name="T82" fmla="*/ 45 w 115"/>
                <a:gd name="T83" fmla="*/ 114 h 114"/>
                <a:gd name="T84" fmla="*/ 45 w 115"/>
                <a:gd name="T85" fmla="*/ 114 h 114"/>
                <a:gd name="T86" fmla="*/ 64 w 115"/>
                <a:gd name="T87" fmla="*/ 104 h 114"/>
                <a:gd name="T88" fmla="*/ 72 w 115"/>
                <a:gd name="T89" fmla="*/ 114 h 114"/>
                <a:gd name="T90" fmla="*/ 72 w 115"/>
                <a:gd name="T91" fmla="*/ 114 h 114"/>
                <a:gd name="T92" fmla="*/ 89 w 115"/>
                <a:gd name="T93" fmla="*/ 107 h 114"/>
                <a:gd name="T94" fmla="*/ 89 w 115"/>
                <a:gd name="T95" fmla="*/ 107 h 114"/>
                <a:gd name="T96" fmla="*/ 89 w 115"/>
                <a:gd name="T97" fmla="*/ 107 h 114"/>
                <a:gd name="T98" fmla="*/ 87 w 115"/>
                <a:gd name="T99" fmla="*/ 102 h 114"/>
                <a:gd name="T100" fmla="*/ 67 w 115"/>
                <a:gd name="T101" fmla="*/ 78 h 114"/>
                <a:gd name="T102" fmla="*/ 49 w 115"/>
                <a:gd name="T103" fmla="*/ 36 h 114"/>
                <a:gd name="T104" fmla="*/ 67 w 115"/>
                <a:gd name="T105" fmla="*/ 7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5" h="114">
                  <a:moveTo>
                    <a:pt x="95" y="86"/>
                  </a:moveTo>
                  <a:cubicBezTo>
                    <a:pt x="98" y="85"/>
                    <a:pt x="101" y="85"/>
                    <a:pt x="103" y="85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65"/>
                    <a:pt x="103" y="58"/>
                    <a:pt x="105" y="51"/>
                  </a:cubicBezTo>
                  <a:cubicBezTo>
                    <a:pt x="106" y="49"/>
                    <a:pt x="108" y="46"/>
                    <a:pt x="110" y="45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97" y="29"/>
                    <a:pt x="90" y="26"/>
                    <a:pt x="87" y="20"/>
                  </a:cubicBezTo>
                  <a:cubicBezTo>
                    <a:pt x="86" y="17"/>
                    <a:pt x="86" y="14"/>
                    <a:pt x="86" y="12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6" y="10"/>
                    <a:pt x="59" y="12"/>
                    <a:pt x="52" y="10"/>
                  </a:cubicBezTo>
                  <a:cubicBezTo>
                    <a:pt x="49" y="9"/>
                    <a:pt x="47" y="7"/>
                    <a:pt x="46" y="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8"/>
                    <a:pt x="27" y="25"/>
                    <a:pt x="20" y="28"/>
                  </a:cubicBezTo>
                  <a:cubicBezTo>
                    <a:pt x="18" y="29"/>
                    <a:pt x="15" y="29"/>
                    <a:pt x="12" y="2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11" y="49"/>
                    <a:pt x="13" y="56"/>
                    <a:pt x="11" y="63"/>
                  </a:cubicBezTo>
                  <a:cubicBezTo>
                    <a:pt x="10" y="65"/>
                    <a:pt x="8" y="68"/>
                    <a:pt x="6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9" y="85"/>
                    <a:pt x="26" y="88"/>
                    <a:pt x="29" y="94"/>
                  </a:cubicBezTo>
                  <a:cubicBezTo>
                    <a:pt x="30" y="97"/>
                    <a:pt x="30" y="100"/>
                    <a:pt x="29" y="103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0" y="104"/>
                    <a:pt x="57" y="102"/>
                    <a:pt x="64" y="104"/>
                  </a:cubicBezTo>
                  <a:cubicBezTo>
                    <a:pt x="66" y="105"/>
                    <a:pt x="69" y="107"/>
                    <a:pt x="70" y="109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6" y="96"/>
                    <a:pt x="89" y="89"/>
                    <a:pt x="95" y="86"/>
                  </a:cubicBezTo>
                  <a:close/>
                  <a:moveTo>
                    <a:pt x="67" y="78"/>
                  </a:moveTo>
                  <a:cubicBezTo>
                    <a:pt x="55" y="83"/>
                    <a:pt x="42" y="77"/>
                    <a:pt x="37" y="66"/>
                  </a:cubicBezTo>
                  <a:cubicBezTo>
                    <a:pt x="32" y="54"/>
                    <a:pt x="38" y="41"/>
                    <a:pt x="49" y="36"/>
                  </a:cubicBezTo>
                  <a:cubicBezTo>
                    <a:pt x="61" y="32"/>
                    <a:pt x="74" y="37"/>
                    <a:pt x="79" y="48"/>
                  </a:cubicBezTo>
                  <a:cubicBezTo>
                    <a:pt x="83" y="60"/>
                    <a:pt x="78" y="73"/>
                    <a:pt x="67" y="78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162">
              <a:extLst>
                <a:ext uri="{FF2B5EF4-FFF2-40B4-BE49-F238E27FC236}">
                  <a16:creationId xmlns:a16="http://schemas.microsoft.com/office/drawing/2014/main" id="{70DD3455-B584-1FDE-391B-986AC5ABB5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7338" y="4005263"/>
              <a:ext cx="147638" cy="147638"/>
            </a:xfrm>
            <a:custGeom>
              <a:avLst/>
              <a:gdLst>
                <a:gd name="T0" fmla="*/ 58 w 58"/>
                <a:gd name="T1" fmla="*/ 35 h 58"/>
                <a:gd name="T2" fmla="*/ 58 w 58"/>
                <a:gd name="T3" fmla="*/ 24 h 58"/>
                <a:gd name="T4" fmla="*/ 52 w 58"/>
                <a:gd name="T5" fmla="*/ 24 h 58"/>
                <a:gd name="T6" fmla="*/ 49 w 58"/>
                <a:gd name="T7" fmla="*/ 18 h 58"/>
                <a:gd name="T8" fmla="*/ 54 w 58"/>
                <a:gd name="T9" fmla="*/ 13 h 58"/>
                <a:gd name="T10" fmla="*/ 46 w 58"/>
                <a:gd name="T11" fmla="*/ 5 h 58"/>
                <a:gd name="T12" fmla="*/ 41 w 58"/>
                <a:gd name="T13" fmla="*/ 9 h 58"/>
                <a:gd name="T14" fmla="*/ 35 w 58"/>
                <a:gd name="T15" fmla="*/ 7 h 58"/>
                <a:gd name="T16" fmla="*/ 35 w 58"/>
                <a:gd name="T17" fmla="*/ 0 h 58"/>
                <a:gd name="T18" fmla="*/ 24 w 58"/>
                <a:gd name="T19" fmla="*/ 0 h 58"/>
                <a:gd name="T20" fmla="*/ 24 w 58"/>
                <a:gd name="T21" fmla="*/ 7 h 58"/>
                <a:gd name="T22" fmla="*/ 18 w 58"/>
                <a:gd name="T23" fmla="*/ 9 h 58"/>
                <a:gd name="T24" fmla="*/ 13 w 58"/>
                <a:gd name="T25" fmla="*/ 5 h 58"/>
                <a:gd name="T26" fmla="*/ 5 w 58"/>
                <a:gd name="T27" fmla="*/ 13 h 58"/>
                <a:gd name="T28" fmla="*/ 9 w 58"/>
                <a:gd name="T29" fmla="*/ 17 h 58"/>
                <a:gd name="T30" fmla="*/ 7 w 58"/>
                <a:gd name="T31" fmla="*/ 24 h 58"/>
                <a:gd name="T32" fmla="*/ 0 w 58"/>
                <a:gd name="T33" fmla="*/ 24 h 58"/>
                <a:gd name="T34" fmla="*/ 0 w 58"/>
                <a:gd name="T35" fmla="*/ 35 h 58"/>
                <a:gd name="T36" fmla="*/ 7 w 58"/>
                <a:gd name="T37" fmla="*/ 35 h 58"/>
                <a:gd name="T38" fmla="*/ 9 w 58"/>
                <a:gd name="T39" fmla="*/ 41 h 58"/>
                <a:gd name="T40" fmla="*/ 5 w 58"/>
                <a:gd name="T41" fmla="*/ 46 h 58"/>
                <a:gd name="T42" fmla="*/ 13 w 58"/>
                <a:gd name="T43" fmla="*/ 54 h 58"/>
                <a:gd name="T44" fmla="*/ 18 w 58"/>
                <a:gd name="T45" fmla="*/ 49 h 58"/>
                <a:gd name="T46" fmla="*/ 24 w 58"/>
                <a:gd name="T47" fmla="*/ 52 h 58"/>
                <a:gd name="T48" fmla="*/ 24 w 58"/>
                <a:gd name="T49" fmla="*/ 58 h 58"/>
                <a:gd name="T50" fmla="*/ 35 w 58"/>
                <a:gd name="T51" fmla="*/ 58 h 58"/>
                <a:gd name="T52" fmla="*/ 35 w 58"/>
                <a:gd name="T53" fmla="*/ 52 h 58"/>
                <a:gd name="T54" fmla="*/ 41 w 58"/>
                <a:gd name="T55" fmla="*/ 49 h 58"/>
                <a:gd name="T56" fmla="*/ 46 w 58"/>
                <a:gd name="T57" fmla="*/ 54 h 58"/>
                <a:gd name="T58" fmla="*/ 54 w 58"/>
                <a:gd name="T59" fmla="*/ 46 h 58"/>
                <a:gd name="T60" fmla="*/ 49 w 58"/>
                <a:gd name="T61" fmla="*/ 41 h 58"/>
                <a:gd name="T62" fmla="*/ 52 w 58"/>
                <a:gd name="T63" fmla="*/ 35 h 58"/>
                <a:gd name="T64" fmla="*/ 58 w 58"/>
                <a:gd name="T65" fmla="*/ 35 h 58"/>
                <a:gd name="T66" fmla="*/ 29 w 58"/>
                <a:gd name="T67" fmla="*/ 38 h 58"/>
                <a:gd name="T68" fmla="*/ 21 w 58"/>
                <a:gd name="T69" fmla="*/ 29 h 58"/>
                <a:gd name="T70" fmla="*/ 29 w 58"/>
                <a:gd name="T71" fmla="*/ 21 h 58"/>
                <a:gd name="T72" fmla="*/ 38 w 58"/>
                <a:gd name="T73" fmla="*/ 29 h 58"/>
                <a:gd name="T74" fmla="*/ 29 w 58"/>
                <a:gd name="T75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8">
                  <a:moveTo>
                    <a:pt x="58" y="35"/>
                  </a:moveTo>
                  <a:cubicBezTo>
                    <a:pt x="58" y="24"/>
                    <a:pt x="58" y="24"/>
                    <a:pt x="58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1" y="21"/>
                    <a:pt x="51" y="19"/>
                    <a:pt x="49" y="18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9" y="8"/>
                    <a:pt x="37" y="7"/>
                    <a:pt x="35" y="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1" y="7"/>
                    <a:pt x="19" y="8"/>
                    <a:pt x="18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9"/>
                    <a:pt x="7" y="21"/>
                    <a:pt x="7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7"/>
                    <a:pt x="8" y="39"/>
                    <a:pt x="9" y="41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50"/>
                    <a:pt x="21" y="51"/>
                    <a:pt x="24" y="52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7" y="51"/>
                    <a:pt x="39" y="50"/>
                    <a:pt x="41" y="49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39"/>
                    <a:pt x="51" y="37"/>
                    <a:pt x="52" y="35"/>
                  </a:cubicBezTo>
                  <a:lnTo>
                    <a:pt x="58" y="35"/>
                  </a:lnTo>
                  <a:close/>
                  <a:moveTo>
                    <a:pt x="29" y="38"/>
                  </a:moveTo>
                  <a:cubicBezTo>
                    <a:pt x="25" y="38"/>
                    <a:pt x="21" y="34"/>
                    <a:pt x="21" y="29"/>
                  </a:cubicBezTo>
                  <a:cubicBezTo>
                    <a:pt x="21" y="25"/>
                    <a:pt x="25" y="21"/>
                    <a:pt x="29" y="21"/>
                  </a:cubicBezTo>
                  <a:cubicBezTo>
                    <a:pt x="34" y="21"/>
                    <a:pt x="38" y="25"/>
                    <a:pt x="38" y="29"/>
                  </a:cubicBezTo>
                  <a:cubicBezTo>
                    <a:pt x="38" y="34"/>
                    <a:pt x="34" y="38"/>
                    <a:pt x="29" y="38"/>
                  </a:cubicBezTo>
                  <a:close/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D8736D6-4B9A-5A07-8264-1BBC82ADE209}"/>
              </a:ext>
            </a:extLst>
          </p:cNvPr>
          <p:cNvGrpSpPr/>
          <p:nvPr/>
        </p:nvGrpSpPr>
        <p:grpSpPr>
          <a:xfrm>
            <a:off x="3286208" y="4983761"/>
            <a:ext cx="441684" cy="442762"/>
            <a:chOff x="8320088" y="550863"/>
            <a:chExt cx="650875" cy="652463"/>
          </a:xfrm>
        </p:grpSpPr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7A5C9309-F482-0E7E-9D10-C934B7144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0088" y="550863"/>
              <a:ext cx="650875" cy="652463"/>
            </a:xfrm>
            <a:prstGeom prst="ellipse">
              <a:avLst/>
            </a:prstGeom>
            <a:solidFill>
              <a:srgbClr val="2E7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CD007188-FAB5-B74D-FAF1-87FC19497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7251" y="755651"/>
              <a:ext cx="492125" cy="447675"/>
            </a:xfrm>
            <a:custGeom>
              <a:avLst/>
              <a:gdLst>
                <a:gd name="T0" fmla="*/ 21 w 193"/>
                <a:gd name="T1" fmla="*/ 0 h 176"/>
                <a:gd name="T2" fmla="*/ 0 w 193"/>
                <a:gd name="T3" fmla="*/ 21 h 176"/>
                <a:gd name="T4" fmla="*/ 21 w 193"/>
                <a:gd name="T5" fmla="*/ 42 h 176"/>
                <a:gd name="T6" fmla="*/ 0 w 193"/>
                <a:gd name="T7" fmla="*/ 63 h 176"/>
                <a:gd name="T8" fmla="*/ 21 w 193"/>
                <a:gd name="T9" fmla="*/ 85 h 176"/>
                <a:gd name="T10" fmla="*/ 0 w 193"/>
                <a:gd name="T11" fmla="*/ 106 h 176"/>
                <a:gd name="T12" fmla="*/ 70 w 193"/>
                <a:gd name="T13" fmla="*/ 176 h 176"/>
                <a:gd name="T14" fmla="*/ 193 w 193"/>
                <a:gd name="T15" fmla="*/ 61 h 176"/>
                <a:gd name="T16" fmla="*/ 132 w 193"/>
                <a:gd name="T17" fmla="*/ 0 h 176"/>
                <a:gd name="T18" fmla="*/ 41 w 193"/>
                <a:gd name="T19" fmla="*/ 20 h 176"/>
                <a:gd name="T20" fmla="*/ 21 w 193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76">
                  <a:moveTo>
                    <a:pt x="21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134" y="174"/>
                    <a:pt x="187" y="124"/>
                    <a:pt x="193" y="6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41" y="20"/>
                    <a:pt x="41" y="20"/>
                    <a:pt x="41" y="2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215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7CE46930-6460-9B6D-7F5B-A64369D05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1" y="971551"/>
              <a:ext cx="53975" cy="539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A18339D8-D294-5776-D02A-F9009432F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9326" y="971551"/>
              <a:ext cx="244475" cy="539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691734D2-5763-D331-8862-7E5EFA5AD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1" y="862013"/>
              <a:ext cx="53975" cy="539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31F9F6D0-44C2-F704-6A93-76DC000FA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9326" y="862013"/>
              <a:ext cx="244475" cy="539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79BFC322-D284-69E9-F1C8-68C5B680F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7251" y="755651"/>
              <a:ext cx="53975" cy="539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75652C88-744C-7EAA-E4ED-05D1BE251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9326" y="755651"/>
              <a:ext cx="244475" cy="5397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80B3100F-A123-677A-54B8-15E1728B6601}"/>
              </a:ext>
            </a:extLst>
          </p:cNvPr>
          <p:cNvGrpSpPr/>
          <p:nvPr/>
        </p:nvGrpSpPr>
        <p:grpSpPr>
          <a:xfrm>
            <a:off x="2116139" y="4990159"/>
            <a:ext cx="733420" cy="982206"/>
            <a:chOff x="2989658" y="5279475"/>
            <a:chExt cx="733420" cy="982206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D98FC065-5C3E-0C0F-C9C3-007D57092F14}"/>
                </a:ext>
              </a:extLst>
            </p:cNvPr>
            <p:cNvGrpSpPr/>
            <p:nvPr/>
          </p:nvGrpSpPr>
          <p:grpSpPr>
            <a:xfrm>
              <a:off x="3162029" y="5279475"/>
              <a:ext cx="418149" cy="418149"/>
              <a:chOff x="6281738" y="5648326"/>
              <a:chExt cx="652463" cy="652463"/>
            </a:xfrm>
          </p:grpSpPr>
          <p:sp>
            <p:nvSpPr>
              <p:cNvPr id="104" name="Oval 28">
                <a:extLst>
                  <a:ext uri="{FF2B5EF4-FFF2-40B4-BE49-F238E27FC236}">
                    <a16:creationId xmlns:a16="http://schemas.microsoft.com/office/drawing/2014/main" id="{365EF2BC-BC04-1520-D8F4-D3CF9EEC4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1738" y="5648326"/>
                <a:ext cx="652463" cy="652463"/>
              </a:xfrm>
              <a:prstGeom prst="ellipse">
                <a:avLst/>
              </a:prstGeom>
              <a:solidFill>
                <a:srgbClr val="2E72B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7F031255-984C-DA0B-0C72-87EF33428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088" y="5815013"/>
                <a:ext cx="508000" cy="485775"/>
              </a:xfrm>
              <a:custGeom>
                <a:avLst/>
                <a:gdLst>
                  <a:gd name="T0" fmla="*/ 68 w 200"/>
                  <a:gd name="T1" fmla="*/ 82 h 191"/>
                  <a:gd name="T2" fmla="*/ 18 w 200"/>
                  <a:gd name="T3" fmla="*/ 78 h 191"/>
                  <a:gd name="T4" fmla="*/ 55 w 200"/>
                  <a:gd name="T5" fmla="*/ 114 h 191"/>
                  <a:gd name="T6" fmla="*/ 0 w 200"/>
                  <a:gd name="T7" fmla="*/ 139 h 191"/>
                  <a:gd name="T8" fmla="*/ 50 w 200"/>
                  <a:gd name="T9" fmla="*/ 188 h 191"/>
                  <a:gd name="T10" fmla="*/ 76 w 200"/>
                  <a:gd name="T11" fmla="*/ 191 h 191"/>
                  <a:gd name="T12" fmla="*/ 200 w 200"/>
                  <a:gd name="T13" fmla="*/ 95 h 191"/>
                  <a:gd name="T14" fmla="*/ 104 w 200"/>
                  <a:gd name="T15" fmla="*/ 0 h 191"/>
                  <a:gd name="T16" fmla="*/ 75 w 200"/>
                  <a:gd name="T17" fmla="*/ 86 h 191"/>
                  <a:gd name="T18" fmla="*/ 68 w 200"/>
                  <a:gd name="T19" fmla="*/ 82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191">
                    <a:moveTo>
                      <a:pt x="68" y="8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50" y="188"/>
                      <a:pt x="50" y="188"/>
                      <a:pt x="50" y="188"/>
                    </a:cubicBezTo>
                    <a:cubicBezTo>
                      <a:pt x="58" y="190"/>
                      <a:pt x="67" y="191"/>
                      <a:pt x="76" y="191"/>
                    </a:cubicBezTo>
                    <a:cubicBezTo>
                      <a:pt x="135" y="191"/>
                      <a:pt x="185" y="150"/>
                      <a:pt x="200" y="9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75" y="86"/>
                      <a:pt x="75" y="86"/>
                      <a:pt x="75" y="86"/>
                    </a:cubicBezTo>
                    <a:lnTo>
                      <a:pt x="68" y="82"/>
                    </a:lnTo>
                    <a:close/>
                  </a:path>
                </a:pathLst>
              </a:custGeom>
              <a:solidFill>
                <a:srgbClr val="21517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572F0C90-FCAA-0CA8-3A03-0FA22D47C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5088" y="5781676"/>
                <a:ext cx="385763" cy="387350"/>
              </a:xfrm>
              <a:custGeom>
                <a:avLst/>
                <a:gdLst>
                  <a:gd name="T0" fmla="*/ 140 w 152"/>
                  <a:gd name="T1" fmla="*/ 128 h 152"/>
                  <a:gd name="T2" fmla="*/ 97 w 152"/>
                  <a:gd name="T3" fmla="*/ 114 h 152"/>
                  <a:gd name="T4" fmla="*/ 96 w 152"/>
                  <a:gd name="T5" fmla="*/ 104 h 152"/>
                  <a:gd name="T6" fmla="*/ 134 w 152"/>
                  <a:gd name="T7" fmla="*/ 91 h 152"/>
                  <a:gd name="T8" fmla="*/ 111 w 152"/>
                  <a:gd name="T9" fmla="*/ 66 h 152"/>
                  <a:gd name="T10" fmla="*/ 111 w 152"/>
                  <a:gd name="T11" fmla="*/ 66 h 152"/>
                  <a:gd name="T12" fmla="*/ 115 w 152"/>
                  <a:gd name="T13" fmla="*/ 43 h 152"/>
                  <a:gd name="T14" fmla="*/ 76 w 152"/>
                  <a:gd name="T15" fmla="*/ 0 h 152"/>
                  <a:gd name="T16" fmla="*/ 76 w 152"/>
                  <a:gd name="T17" fmla="*/ 0 h 152"/>
                  <a:gd name="T18" fmla="*/ 76 w 152"/>
                  <a:gd name="T19" fmla="*/ 0 h 152"/>
                  <a:gd name="T20" fmla="*/ 76 w 152"/>
                  <a:gd name="T21" fmla="*/ 0 h 152"/>
                  <a:gd name="T22" fmla="*/ 76 w 152"/>
                  <a:gd name="T23" fmla="*/ 0 h 152"/>
                  <a:gd name="T24" fmla="*/ 76 w 152"/>
                  <a:gd name="T25" fmla="*/ 0 h 152"/>
                  <a:gd name="T26" fmla="*/ 76 w 152"/>
                  <a:gd name="T27" fmla="*/ 0 h 152"/>
                  <a:gd name="T28" fmla="*/ 76 w 152"/>
                  <a:gd name="T29" fmla="*/ 0 h 152"/>
                  <a:gd name="T30" fmla="*/ 76 w 152"/>
                  <a:gd name="T31" fmla="*/ 0 h 152"/>
                  <a:gd name="T32" fmla="*/ 76 w 152"/>
                  <a:gd name="T33" fmla="*/ 0 h 152"/>
                  <a:gd name="T34" fmla="*/ 76 w 152"/>
                  <a:gd name="T35" fmla="*/ 0 h 152"/>
                  <a:gd name="T36" fmla="*/ 37 w 152"/>
                  <a:gd name="T37" fmla="*/ 43 h 152"/>
                  <a:gd name="T38" fmla="*/ 41 w 152"/>
                  <a:gd name="T39" fmla="*/ 66 h 152"/>
                  <a:gd name="T40" fmla="*/ 41 w 152"/>
                  <a:gd name="T41" fmla="*/ 66 h 152"/>
                  <a:gd name="T42" fmla="*/ 18 w 152"/>
                  <a:gd name="T43" fmla="*/ 91 h 152"/>
                  <a:gd name="T44" fmla="*/ 56 w 152"/>
                  <a:gd name="T45" fmla="*/ 104 h 152"/>
                  <a:gd name="T46" fmla="*/ 55 w 152"/>
                  <a:gd name="T47" fmla="*/ 114 h 152"/>
                  <a:gd name="T48" fmla="*/ 12 w 152"/>
                  <a:gd name="T49" fmla="*/ 128 h 152"/>
                  <a:gd name="T50" fmla="*/ 0 w 152"/>
                  <a:gd name="T51" fmla="*/ 145 h 152"/>
                  <a:gd name="T52" fmla="*/ 0 w 152"/>
                  <a:gd name="T53" fmla="*/ 152 h 152"/>
                  <a:gd name="T54" fmla="*/ 76 w 152"/>
                  <a:gd name="T55" fmla="*/ 152 h 152"/>
                  <a:gd name="T56" fmla="*/ 152 w 152"/>
                  <a:gd name="T57" fmla="*/ 152 h 152"/>
                  <a:gd name="T58" fmla="*/ 152 w 152"/>
                  <a:gd name="T59" fmla="*/ 145 h 152"/>
                  <a:gd name="T60" fmla="*/ 140 w 152"/>
                  <a:gd name="T61" fmla="*/ 12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" h="152">
                    <a:moveTo>
                      <a:pt x="140" y="128"/>
                    </a:moveTo>
                    <a:cubicBezTo>
                      <a:pt x="140" y="128"/>
                      <a:pt x="102" y="124"/>
                      <a:pt x="97" y="114"/>
                    </a:cubicBezTo>
                    <a:cubicBezTo>
                      <a:pt x="96" y="112"/>
                      <a:pt x="96" y="109"/>
                      <a:pt x="96" y="104"/>
                    </a:cubicBezTo>
                    <a:cubicBezTo>
                      <a:pt x="109" y="105"/>
                      <a:pt x="134" y="91"/>
                      <a:pt x="134" y="91"/>
                    </a:cubicBezTo>
                    <a:cubicBezTo>
                      <a:pt x="132" y="90"/>
                      <a:pt x="103" y="94"/>
                      <a:pt x="111" y="66"/>
                    </a:cubicBezTo>
                    <a:cubicBezTo>
                      <a:pt x="111" y="66"/>
                      <a:pt x="111" y="66"/>
                      <a:pt x="111" y="66"/>
                    </a:cubicBezTo>
                    <a:cubicBezTo>
                      <a:pt x="114" y="59"/>
                      <a:pt x="115" y="51"/>
                      <a:pt x="115" y="43"/>
                    </a:cubicBezTo>
                    <a:cubicBezTo>
                      <a:pt x="116" y="19"/>
                      <a:pt x="98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4" y="0"/>
                      <a:pt x="36" y="19"/>
                      <a:pt x="37" y="43"/>
                    </a:cubicBezTo>
                    <a:cubicBezTo>
                      <a:pt x="37" y="51"/>
                      <a:pt x="38" y="59"/>
                      <a:pt x="41" y="66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9" y="94"/>
                      <a:pt x="20" y="90"/>
                      <a:pt x="18" y="91"/>
                    </a:cubicBezTo>
                    <a:cubicBezTo>
                      <a:pt x="18" y="91"/>
                      <a:pt x="43" y="105"/>
                      <a:pt x="56" y="104"/>
                    </a:cubicBezTo>
                    <a:cubicBezTo>
                      <a:pt x="56" y="109"/>
                      <a:pt x="56" y="112"/>
                      <a:pt x="55" y="114"/>
                    </a:cubicBezTo>
                    <a:cubicBezTo>
                      <a:pt x="50" y="124"/>
                      <a:pt x="12" y="128"/>
                      <a:pt x="12" y="128"/>
                    </a:cubicBezTo>
                    <a:cubicBezTo>
                      <a:pt x="5" y="130"/>
                      <a:pt x="0" y="137"/>
                      <a:pt x="0" y="145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152" y="152"/>
                      <a:pt x="152" y="152"/>
                      <a:pt x="152" y="152"/>
                    </a:cubicBezTo>
                    <a:cubicBezTo>
                      <a:pt x="152" y="145"/>
                      <a:pt x="152" y="145"/>
                      <a:pt x="152" y="145"/>
                    </a:cubicBezTo>
                    <a:cubicBezTo>
                      <a:pt x="152" y="137"/>
                      <a:pt x="147" y="130"/>
                      <a:pt x="140" y="128"/>
                    </a:cubicBezTo>
                    <a:close/>
                  </a:path>
                </a:pathLst>
              </a:custGeom>
              <a:solidFill>
                <a:srgbClr val="F5F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DDD7A7A-986A-87EB-C4EA-8647FE87DD96}"/>
                </a:ext>
              </a:extLst>
            </p:cNvPr>
            <p:cNvSpPr txBox="1"/>
            <p:nvPr/>
          </p:nvSpPr>
          <p:spPr>
            <a:xfrm>
              <a:off x="2989658" y="5703579"/>
              <a:ext cx="733420" cy="558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教师</a:t>
              </a:r>
              <a:endParaRPr lang="en-US" altLang="zh-CN" sz="1200" dirty="0"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讲课</a:t>
              </a:r>
            </a:p>
          </p:txBody>
        </p:sp>
      </p:grp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E1DE1639-5409-25F2-2788-B39E224BDA50}"/>
              </a:ext>
            </a:extLst>
          </p:cNvPr>
          <p:cNvCxnSpPr>
            <a:cxnSpLocks/>
          </p:cNvCxnSpPr>
          <p:nvPr/>
        </p:nvCxnSpPr>
        <p:spPr>
          <a:xfrm>
            <a:off x="2762472" y="5225313"/>
            <a:ext cx="473925" cy="0"/>
          </a:xfrm>
          <a:prstGeom prst="straightConnector1">
            <a:avLst/>
          </a:prstGeom>
          <a:ln>
            <a:solidFill>
              <a:srgbClr val="2E72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746BB06-4ED2-0CEE-A5E3-0568BF227353}"/>
              </a:ext>
            </a:extLst>
          </p:cNvPr>
          <p:cNvSpPr txBox="1"/>
          <p:nvPr/>
        </p:nvSpPr>
        <p:spPr>
          <a:xfrm>
            <a:off x="3104762" y="5422510"/>
            <a:ext cx="733420" cy="558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布置</a:t>
            </a:r>
            <a:endParaRPr lang="en-US" altLang="zh-CN" sz="1200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作业</a:t>
            </a: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FDB485C4-F368-2B52-8321-E27AFB62CA47}"/>
              </a:ext>
            </a:extLst>
          </p:cNvPr>
          <p:cNvCxnSpPr>
            <a:cxnSpLocks/>
          </p:cNvCxnSpPr>
          <p:nvPr/>
        </p:nvCxnSpPr>
        <p:spPr>
          <a:xfrm>
            <a:off x="3784156" y="5237708"/>
            <a:ext cx="473925" cy="0"/>
          </a:xfrm>
          <a:prstGeom prst="straightConnector1">
            <a:avLst/>
          </a:prstGeom>
          <a:ln>
            <a:solidFill>
              <a:srgbClr val="2E72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A339416-2566-51F6-C3C7-08EA09027E81}"/>
              </a:ext>
            </a:extLst>
          </p:cNvPr>
          <p:cNvSpPr txBox="1"/>
          <p:nvPr/>
        </p:nvSpPr>
        <p:spPr>
          <a:xfrm>
            <a:off x="4114297" y="5414361"/>
            <a:ext cx="872575" cy="558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学生</a:t>
            </a:r>
            <a:endParaRPr lang="en-US" altLang="zh-CN" sz="1200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回家练习</a:t>
            </a:r>
          </a:p>
        </p:txBody>
      </p:sp>
    </p:spTree>
    <p:extLst>
      <p:ext uri="{BB962C8B-B14F-4D97-AF65-F5344CB8AC3E}">
        <p14:creationId xmlns:p14="http://schemas.microsoft.com/office/powerpoint/2010/main" val="346345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3276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翻转课堂的简介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1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D59DC85-A6B9-4A8F-14C8-211B83CF379A}"/>
              </a:ext>
            </a:extLst>
          </p:cNvPr>
          <p:cNvGrpSpPr/>
          <p:nvPr/>
        </p:nvGrpSpPr>
        <p:grpSpPr>
          <a:xfrm>
            <a:off x="456989" y="1151007"/>
            <a:ext cx="6675266" cy="523270"/>
            <a:chOff x="438464" y="1143387"/>
            <a:chExt cx="6675266" cy="52327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348884A-E88A-760B-CE67-5B1201D33A65}"/>
                </a:ext>
              </a:extLst>
            </p:cNvPr>
            <p:cNvSpPr txBox="1"/>
            <p:nvPr/>
          </p:nvSpPr>
          <p:spPr>
            <a:xfrm>
              <a:off x="1017730" y="1266547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2E72B0"/>
                  </a:solidFill>
                </a:rPr>
                <a:t>传统课堂</a:t>
              </a:r>
              <a:r>
                <a:rPr lang="zh-CN" altLang="en-US" sz="2000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：学习知识在课堂，内化知识在课外</a:t>
              </a:r>
              <a:endPara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CBC8607-75DF-0FCF-FDC9-C39269474058}"/>
                </a:ext>
              </a:extLst>
            </p:cNvPr>
            <p:cNvGrpSpPr/>
            <p:nvPr/>
          </p:nvGrpSpPr>
          <p:grpSpPr>
            <a:xfrm>
              <a:off x="438464" y="1143387"/>
              <a:ext cx="523269" cy="523269"/>
              <a:chOff x="1825627" y="2464258"/>
              <a:chExt cx="720000" cy="72000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49A04B6-A243-B3C9-9E6B-B1C858CD344E}"/>
                  </a:ext>
                </a:extLst>
              </p:cNvPr>
              <p:cNvGrpSpPr/>
              <p:nvPr/>
            </p:nvGrpSpPr>
            <p:grpSpPr>
              <a:xfrm>
                <a:off x="1825627" y="2464258"/>
                <a:ext cx="720000" cy="720000"/>
                <a:chOff x="1277138" y="1135430"/>
                <a:chExt cx="9792534" cy="647034"/>
              </a:xfrm>
            </p:grpSpPr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73A207D2-7795-0476-0D18-400FE81B20FD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7EBB2926-C09B-2F69-A08A-C42208321A21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B3D6B89C-7DA8-E497-1E21-129B1DC2EE6C}"/>
                  </a:ext>
                </a:extLst>
              </p:cNvPr>
              <p:cNvSpPr/>
              <p:nvPr/>
            </p:nvSpPr>
            <p:spPr>
              <a:xfrm flipV="1">
                <a:off x="1936988" y="2575619"/>
                <a:ext cx="497278" cy="49727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FCC9A638-4ED6-500C-4E78-2D7097F4E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4643" y="2673274"/>
                <a:ext cx="301969" cy="301968"/>
              </a:xfrm>
              <a:custGeom>
                <a:avLst/>
                <a:gdLst>
                  <a:gd name="T0" fmla="*/ 287 w 291"/>
                  <a:gd name="T1" fmla="*/ 139 h 291"/>
                  <a:gd name="T2" fmla="*/ 152 w 291"/>
                  <a:gd name="T3" fmla="*/ 4 h 291"/>
                  <a:gd name="T4" fmla="*/ 138 w 291"/>
                  <a:gd name="T5" fmla="*/ 4 h 291"/>
                  <a:gd name="T6" fmla="*/ 138 w 291"/>
                  <a:gd name="T7" fmla="*/ 18 h 291"/>
                  <a:gd name="T8" fmla="*/ 256 w 291"/>
                  <a:gd name="T9" fmla="*/ 136 h 291"/>
                  <a:gd name="T10" fmla="*/ 10 w 291"/>
                  <a:gd name="T11" fmla="*/ 136 h 291"/>
                  <a:gd name="T12" fmla="*/ 0 w 291"/>
                  <a:gd name="T13" fmla="*/ 146 h 291"/>
                  <a:gd name="T14" fmla="*/ 10 w 291"/>
                  <a:gd name="T15" fmla="*/ 156 h 291"/>
                  <a:gd name="T16" fmla="*/ 256 w 291"/>
                  <a:gd name="T17" fmla="*/ 156 h 291"/>
                  <a:gd name="T18" fmla="*/ 138 w 291"/>
                  <a:gd name="T19" fmla="*/ 274 h 291"/>
                  <a:gd name="T20" fmla="*/ 138 w 291"/>
                  <a:gd name="T21" fmla="*/ 288 h 291"/>
                  <a:gd name="T22" fmla="*/ 145 w 291"/>
                  <a:gd name="T23" fmla="*/ 291 h 291"/>
                  <a:gd name="T24" fmla="*/ 152 w 291"/>
                  <a:gd name="T25" fmla="*/ 288 h 291"/>
                  <a:gd name="T26" fmla="*/ 287 w 291"/>
                  <a:gd name="T27" fmla="*/ 153 h 291"/>
                  <a:gd name="T28" fmla="*/ 287 w 291"/>
                  <a:gd name="T29" fmla="*/ 139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291">
                    <a:moveTo>
                      <a:pt x="287" y="139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48" y="0"/>
                      <a:pt x="142" y="0"/>
                      <a:pt x="138" y="4"/>
                    </a:cubicBezTo>
                    <a:cubicBezTo>
                      <a:pt x="134" y="8"/>
                      <a:pt x="134" y="14"/>
                      <a:pt x="138" y="18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4" y="136"/>
                      <a:pt x="0" y="140"/>
                      <a:pt x="0" y="146"/>
                    </a:cubicBezTo>
                    <a:cubicBezTo>
                      <a:pt x="0" y="151"/>
                      <a:pt x="4" y="156"/>
                      <a:pt x="10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138" y="274"/>
                      <a:pt x="138" y="274"/>
                      <a:pt x="138" y="274"/>
                    </a:cubicBezTo>
                    <a:cubicBezTo>
                      <a:pt x="134" y="278"/>
                      <a:pt x="134" y="284"/>
                      <a:pt x="138" y="288"/>
                    </a:cubicBezTo>
                    <a:cubicBezTo>
                      <a:pt x="140" y="290"/>
                      <a:pt x="142" y="291"/>
                      <a:pt x="145" y="291"/>
                    </a:cubicBezTo>
                    <a:cubicBezTo>
                      <a:pt x="147" y="291"/>
                      <a:pt x="150" y="290"/>
                      <a:pt x="152" y="288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91" y="149"/>
                      <a:pt x="291" y="143"/>
                      <a:pt x="287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1D628122-5970-E1AC-CDAA-FDD880971824}"/>
              </a:ext>
            </a:extLst>
          </p:cNvPr>
          <p:cNvGrpSpPr/>
          <p:nvPr/>
        </p:nvGrpSpPr>
        <p:grpSpPr>
          <a:xfrm>
            <a:off x="1074420" y="1877569"/>
            <a:ext cx="4686300" cy="1868289"/>
            <a:chOff x="1074420" y="1877569"/>
            <a:chExt cx="4686300" cy="1868289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2F95A04-EAC4-E331-3913-961526FB34FA}"/>
                </a:ext>
              </a:extLst>
            </p:cNvPr>
            <p:cNvGrpSpPr/>
            <p:nvPr/>
          </p:nvGrpSpPr>
          <p:grpSpPr>
            <a:xfrm>
              <a:off x="1074420" y="1877569"/>
              <a:ext cx="4686300" cy="1551432"/>
              <a:chOff x="3277382" y="1375565"/>
              <a:chExt cx="2278856" cy="2293790"/>
            </a:xfrm>
          </p:grpSpPr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A32EB314-FED2-007C-6EE4-27D2B9170816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EBCA17C7-78EF-3FF1-7517-089863D4B2B9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91" name="箭头: 五边形 90">
              <a:extLst>
                <a:ext uri="{FF2B5EF4-FFF2-40B4-BE49-F238E27FC236}">
                  <a16:creationId xmlns:a16="http://schemas.microsoft.com/office/drawing/2014/main" id="{2A0BD41E-FADF-C3B1-F6DA-A03DF7F57465}"/>
                </a:ext>
              </a:extLst>
            </p:cNvPr>
            <p:cNvSpPr/>
            <p:nvPr/>
          </p:nvSpPr>
          <p:spPr>
            <a:xfrm>
              <a:off x="1074420" y="1987165"/>
              <a:ext cx="1463040" cy="400110"/>
            </a:xfrm>
            <a:prstGeom prst="homePlate">
              <a:avLst>
                <a:gd name="adj" fmla="val 34395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E816F967-0314-3365-360D-CE9C16F72720}"/>
                </a:ext>
              </a:extLst>
            </p:cNvPr>
            <p:cNvSpPr txBox="1"/>
            <p:nvPr/>
          </p:nvSpPr>
          <p:spPr>
            <a:xfrm>
              <a:off x="1292455" y="2618394"/>
              <a:ext cx="33970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新课导入，知识讲解，布置作业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ABC5C4FA-1718-1F37-94F2-65346240B637}"/>
                </a:ext>
              </a:extLst>
            </p:cNvPr>
            <p:cNvSpPr txBox="1"/>
            <p:nvPr/>
          </p:nvSpPr>
          <p:spPr>
            <a:xfrm>
              <a:off x="1292455" y="1989918"/>
              <a:ext cx="10269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课堂内</a:t>
              </a:r>
            </a:p>
          </p:txBody>
        </p:sp>
        <p:sp>
          <p:nvSpPr>
            <p:cNvPr id="101" name="斜纹 100">
              <a:extLst>
                <a:ext uri="{FF2B5EF4-FFF2-40B4-BE49-F238E27FC236}">
                  <a16:creationId xmlns:a16="http://schemas.microsoft.com/office/drawing/2014/main" id="{8AC35532-AF7D-E282-BF72-8B4C006DD747}"/>
                </a:ext>
              </a:extLst>
            </p:cNvPr>
            <p:cNvSpPr/>
            <p:nvPr/>
          </p:nvSpPr>
          <p:spPr>
            <a:xfrm rot="10800000">
              <a:off x="4689459" y="2347640"/>
              <a:ext cx="1071259" cy="1071259"/>
            </a:xfrm>
            <a:prstGeom prst="diagStripe">
              <a:avLst>
                <a:gd name="adj" fmla="val 49248"/>
              </a:avLst>
            </a:prstGeom>
            <a:solidFill>
              <a:srgbClr val="C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E33E006D-64BC-FBB2-E19F-E71A801D8593}"/>
                </a:ext>
              </a:extLst>
            </p:cNvPr>
            <p:cNvSpPr txBox="1"/>
            <p:nvPr/>
          </p:nvSpPr>
          <p:spPr>
            <a:xfrm rot="18878638">
              <a:off x="4645322" y="2864187"/>
              <a:ext cx="14247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学习知识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5C484E32-BB9F-E415-6680-227A4ACBA859}"/>
              </a:ext>
            </a:extLst>
          </p:cNvPr>
          <p:cNvGrpSpPr/>
          <p:nvPr/>
        </p:nvGrpSpPr>
        <p:grpSpPr>
          <a:xfrm>
            <a:off x="6431282" y="1847729"/>
            <a:ext cx="4686300" cy="1868289"/>
            <a:chOff x="1074420" y="1877569"/>
            <a:chExt cx="4686300" cy="1868289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37107689-83EC-88E0-7CFF-F41C02373CAA}"/>
                </a:ext>
              </a:extLst>
            </p:cNvPr>
            <p:cNvGrpSpPr/>
            <p:nvPr/>
          </p:nvGrpSpPr>
          <p:grpSpPr>
            <a:xfrm>
              <a:off x="1074420" y="1877569"/>
              <a:ext cx="4686300" cy="1551432"/>
              <a:chOff x="3277382" y="1375565"/>
              <a:chExt cx="2278856" cy="2293790"/>
            </a:xfrm>
          </p:grpSpPr>
          <p:sp>
            <p:nvSpPr>
              <p:cNvPr id="114" name="椭圆 88">
                <a:extLst>
                  <a:ext uri="{FF2B5EF4-FFF2-40B4-BE49-F238E27FC236}">
                    <a16:creationId xmlns:a16="http://schemas.microsoft.com/office/drawing/2014/main" id="{2B2117E7-176F-2195-93E7-7826E41B9D00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116" name="椭圆 89">
                <a:extLst>
                  <a:ext uri="{FF2B5EF4-FFF2-40B4-BE49-F238E27FC236}">
                    <a16:creationId xmlns:a16="http://schemas.microsoft.com/office/drawing/2014/main" id="{393031E3-D924-8151-C169-0E06D6328709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108" name="箭头: 五边形 107">
              <a:extLst>
                <a:ext uri="{FF2B5EF4-FFF2-40B4-BE49-F238E27FC236}">
                  <a16:creationId xmlns:a16="http://schemas.microsoft.com/office/drawing/2014/main" id="{7B030175-0612-CC59-571D-4E278C865964}"/>
                </a:ext>
              </a:extLst>
            </p:cNvPr>
            <p:cNvSpPr/>
            <p:nvPr/>
          </p:nvSpPr>
          <p:spPr>
            <a:xfrm>
              <a:off x="1074420" y="1987165"/>
              <a:ext cx="1463040" cy="400110"/>
            </a:xfrm>
            <a:prstGeom prst="homePlate">
              <a:avLst>
                <a:gd name="adj" fmla="val 34395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A462E35-8A7E-2245-7CF8-39F5EF4228F2}"/>
                </a:ext>
              </a:extLst>
            </p:cNvPr>
            <p:cNvSpPr txBox="1"/>
            <p:nvPr/>
          </p:nvSpPr>
          <p:spPr>
            <a:xfrm>
              <a:off x="1292455" y="2618394"/>
              <a:ext cx="33970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完成作业（含复习和了解性预习）</a:t>
              </a: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521020F-C2E2-F978-D75A-9DE0A3D5E8DA}"/>
                </a:ext>
              </a:extLst>
            </p:cNvPr>
            <p:cNvSpPr txBox="1"/>
            <p:nvPr/>
          </p:nvSpPr>
          <p:spPr>
            <a:xfrm>
              <a:off x="1292455" y="1989918"/>
              <a:ext cx="10269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课堂外</a:t>
              </a:r>
            </a:p>
          </p:txBody>
        </p:sp>
        <p:sp>
          <p:nvSpPr>
            <p:cNvPr id="111" name="斜纹 110">
              <a:extLst>
                <a:ext uri="{FF2B5EF4-FFF2-40B4-BE49-F238E27FC236}">
                  <a16:creationId xmlns:a16="http://schemas.microsoft.com/office/drawing/2014/main" id="{9EE5DD40-0FF8-87FB-11E1-F4D74BA70569}"/>
                </a:ext>
              </a:extLst>
            </p:cNvPr>
            <p:cNvSpPr/>
            <p:nvPr/>
          </p:nvSpPr>
          <p:spPr>
            <a:xfrm rot="10800000">
              <a:off x="4689459" y="2347640"/>
              <a:ext cx="1071259" cy="1071259"/>
            </a:xfrm>
            <a:prstGeom prst="diagStripe">
              <a:avLst>
                <a:gd name="adj" fmla="val 49248"/>
              </a:avLst>
            </a:prstGeom>
            <a:solidFill>
              <a:srgbClr val="C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98FB5157-A4CF-BF11-40D8-C372534D4F5B}"/>
                </a:ext>
              </a:extLst>
            </p:cNvPr>
            <p:cNvSpPr txBox="1"/>
            <p:nvPr/>
          </p:nvSpPr>
          <p:spPr>
            <a:xfrm rot="18878638">
              <a:off x="4645322" y="2864187"/>
              <a:ext cx="14247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内化知识</a:t>
              </a:r>
            </a:p>
          </p:txBody>
        </p:sp>
      </p:grpSp>
      <p:sp>
        <p:nvSpPr>
          <p:cNvPr id="92" name="箭头: 右 91">
            <a:extLst>
              <a:ext uri="{FF2B5EF4-FFF2-40B4-BE49-F238E27FC236}">
                <a16:creationId xmlns:a16="http://schemas.microsoft.com/office/drawing/2014/main" id="{E6F7F137-5A7B-7D7C-09D5-76064CEE7B65}"/>
              </a:ext>
            </a:extLst>
          </p:cNvPr>
          <p:cNvSpPr/>
          <p:nvPr/>
        </p:nvSpPr>
        <p:spPr>
          <a:xfrm>
            <a:off x="5819676" y="2470011"/>
            <a:ext cx="552650" cy="385721"/>
          </a:xfrm>
          <a:prstGeom prst="rightArrow">
            <a:avLst>
              <a:gd name="adj1" fmla="val 50000"/>
              <a:gd name="adj2" fmla="val 77386"/>
            </a:avLst>
          </a:prstGeom>
          <a:gradFill flip="none" rotWithShape="1">
            <a:gsLst>
              <a:gs pos="0">
                <a:srgbClr val="2E72B0"/>
              </a:gs>
              <a:gs pos="100000">
                <a:srgbClr val="21517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465DA1D-CC5A-C0A7-850E-EB3C3AA3DD2D}"/>
              </a:ext>
            </a:extLst>
          </p:cNvPr>
          <p:cNvGrpSpPr/>
          <p:nvPr/>
        </p:nvGrpSpPr>
        <p:grpSpPr>
          <a:xfrm>
            <a:off x="456989" y="3773352"/>
            <a:ext cx="6675266" cy="523270"/>
            <a:chOff x="438464" y="1143387"/>
            <a:chExt cx="6675266" cy="523270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F4711900-608B-712A-8391-37F4F2E1362F}"/>
                </a:ext>
              </a:extLst>
            </p:cNvPr>
            <p:cNvSpPr txBox="1"/>
            <p:nvPr/>
          </p:nvSpPr>
          <p:spPr>
            <a:xfrm>
              <a:off x="1017730" y="1266547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C71515"/>
                  </a:solidFill>
                </a:rPr>
                <a:t>翻转课堂</a:t>
              </a:r>
              <a:r>
                <a:rPr lang="zh-CN" altLang="en-US" sz="2000" dirty="0">
                  <a:solidFill>
                    <a:srgbClr val="C71515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：学习知识在课外，内化知识在课堂</a:t>
              </a:r>
              <a:endParaRPr lang="zh-CN" altLang="en-US" sz="3200" dirty="0">
                <a:solidFill>
                  <a:srgbClr val="C71515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endParaRPr>
            </a:p>
          </p:txBody>
        </p: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ED489842-5DD8-968D-37D9-FDEE29A415EC}"/>
                </a:ext>
              </a:extLst>
            </p:cNvPr>
            <p:cNvGrpSpPr/>
            <p:nvPr/>
          </p:nvGrpSpPr>
          <p:grpSpPr>
            <a:xfrm>
              <a:off x="438464" y="1143387"/>
              <a:ext cx="523269" cy="523269"/>
              <a:chOff x="1825627" y="2464258"/>
              <a:chExt cx="720000" cy="720000"/>
            </a:xfrm>
          </p:grpSpPr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5863A1AD-1628-C05F-3CDA-9489F95EAC91}"/>
                  </a:ext>
                </a:extLst>
              </p:cNvPr>
              <p:cNvGrpSpPr/>
              <p:nvPr/>
            </p:nvGrpSpPr>
            <p:grpSpPr>
              <a:xfrm>
                <a:off x="1825627" y="2464258"/>
                <a:ext cx="720000" cy="720000"/>
                <a:chOff x="1277138" y="1135430"/>
                <a:chExt cx="9792534" cy="647034"/>
              </a:xfrm>
            </p:grpSpPr>
            <p:sp>
              <p:nvSpPr>
                <p:cNvPr id="126" name="矩形: 圆角 125">
                  <a:extLst>
                    <a:ext uri="{FF2B5EF4-FFF2-40B4-BE49-F238E27FC236}">
                      <a16:creationId xmlns:a16="http://schemas.microsoft.com/office/drawing/2014/main" id="{7E8C0666-A850-F81D-5624-0B6970736B78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127" name="矩形: 圆角 126">
                  <a:extLst>
                    <a:ext uri="{FF2B5EF4-FFF2-40B4-BE49-F238E27FC236}">
                      <a16:creationId xmlns:a16="http://schemas.microsoft.com/office/drawing/2014/main" id="{3106D4F1-26A9-61BB-814F-F40D47CC223E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121" name="矩形: 圆角 120">
                <a:extLst>
                  <a:ext uri="{FF2B5EF4-FFF2-40B4-BE49-F238E27FC236}">
                    <a16:creationId xmlns:a16="http://schemas.microsoft.com/office/drawing/2014/main" id="{7E47E248-60B0-F030-C71A-A1047EDD4981}"/>
                  </a:ext>
                </a:extLst>
              </p:cNvPr>
              <p:cNvSpPr/>
              <p:nvPr/>
            </p:nvSpPr>
            <p:spPr>
              <a:xfrm flipV="1">
                <a:off x="1936988" y="2575619"/>
                <a:ext cx="497278" cy="49727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71515"/>
                  </a:gs>
                  <a:gs pos="100000">
                    <a:srgbClr val="C000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Freeform 16">
                <a:extLst>
                  <a:ext uri="{FF2B5EF4-FFF2-40B4-BE49-F238E27FC236}">
                    <a16:creationId xmlns:a16="http://schemas.microsoft.com/office/drawing/2014/main" id="{7E09DF09-E7D9-3011-29DD-CE32E5619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4643" y="2673274"/>
                <a:ext cx="301969" cy="301968"/>
              </a:xfrm>
              <a:custGeom>
                <a:avLst/>
                <a:gdLst>
                  <a:gd name="T0" fmla="*/ 287 w 291"/>
                  <a:gd name="T1" fmla="*/ 139 h 291"/>
                  <a:gd name="T2" fmla="*/ 152 w 291"/>
                  <a:gd name="T3" fmla="*/ 4 h 291"/>
                  <a:gd name="T4" fmla="*/ 138 w 291"/>
                  <a:gd name="T5" fmla="*/ 4 h 291"/>
                  <a:gd name="T6" fmla="*/ 138 w 291"/>
                  <a:gd name="T7" fmla="*/ 18 h 291"/>
                  <a:gd name="T8" fmla="*/ 256 w 291"/>
                  <a:gd name="T9" fmla="*/ 136 h 291"/>
                  <a:gd name="T10" fmla="*/ 10 w 291"/>
                  <a:gd name="T11" fmla="*/ 136 h 291"/>
                  <a:gd name="T12" fmla="*/ 0 w 291"/>
                  <a:gd name="T13" fmla="*/ 146 h 291"/>
                  <a:gd name="T14" fmla="*/ 10 w 291"/>
                  <a:gd name="T15" fmla="*/ 156 h 291"/>
                  <a:gd name="T16" fmla="*/ 256 w 291"/>
                  <a:gd name="T17" fmla="*/ 156 h 291"/>
                  <a:gd name="T18" fmla="*/ 138 w 291"/>
                  <a:gd name="T19" fmla="*/ 274 h 291"/>
                  <a:gd name="T20" fmla="*/ 138 w 291"/>
                  <a:gd name="T21" fmla="*/ 288 h 291"/>
                  <a:gd name="T22" fmla="*/ 145 w 291"/>
                  <a:gd name="T23" fmla="*/ 291 h 291"/>
                  <a:gd name="T24" fmla="*/ 152 w 291"/>
                  <a:gd name="T25" fmla="*/ 288 h 291"/>
                  <a:gd name="T26" fmla="*/ 287 w 291"/>
                  <a:gd name="T27" fmla="*/ 153 h 291"/>
                  <a:gd name="T28" fmla="*/ 287 w 291"/>
                  <a:gd name="T29" fmla="*/ 139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291">
                    <a:moveTo>
                      <a:pt x="287" y="139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48" y="0"/>
                      <a:pt x="142" y="0"/>
                      <a:pt x="138" y="4"/>
                    </a:cubicBezTo>
                    <a:cubicBezTo>
                      <a:pt x="134" y="8"/>
                      <a:pt x="134" y="14"/>
                      <a:pt x="138" y="18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4" y="136"/>
                      <a:pt x="0" y="140"/>
                      <a:pt x="0" y="146"/>
                    </a:cubicBezTo>
                    <a:cubicBezTo>
                      <a:pt x="0" y="151"/>
                      <a:pt x="4" y="156"/>
                      <a:pt x="10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138" y="274"/>
                      <a:pt x="138" y="274"/>
                      <a:pt x="138" y="274"/>
                    </a:cubicBezTo>
                    <a:cubicBezTo>
                      <a:pt x="134" y="278"/>
                      <a:pt x="134" y="284"/>
                      <a:pt x="138" y="288"/>
                    </a:cubicBezTo>
                    <a:cubicBezTo>
                      <a:pt x="140" y="290"/>
                      <a:pt x="142" y="291"/>
                      <a:pt x="145" y="291"/>
                    </a:cubicBezTo>
                    <a:cubicBezTo>
                      <a:pt x="147" y="291"/>
                      <a:pt x="150" y="290"/>
                      <a:pt x="152" y="288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91" y="149"/>
                      <a:pt x="291" y="143"/>
                      <a:pt x="287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DFBF647-8FB4-33A6-89D7-9B7AF4EC1647}"/>
              </a:ext>
            </a:extLst>
          </p:cNvPr>
          <p:cNvGrpSpPr/>
          <p:nvPr/>
        </p:nvGrpSpPr>
        <p:grpSpPr>
          <a:xfrm>
            <a:off x="1074420" y="4499914"/>
            <a:ext cx="4686300" cy="1868289"/>
            <a:chOff x="1074420" y="1877569"/>
            <a:chExt cx="4686300" cy="1868289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E589F6CF-3035-F77C-FE81-0AD1FD49A820}"/>
                </a:ext>
              </a:extLst>
            </p:cNvPr>
            <p:cNvGrpSpPr/>
            <p:nvPr/>
          </p:nvGrpSpPr>
          <p:grpSpPr>
            <a:xfrm>
              <a:off x="1074420" y="1877569"/>
              <a:ext cx="4686300" cy="1551432"/>
              <a:chOff x="3277382" y="1375565"/>
              <a:chExt cx="2278856" cy="2293790"/>
            </a:xfrm>
          </p:grpSpPr>
          <p:sp>
            <p:nvSpPr>
              <p:cNvPr id="135" name="椭圆 88">
                <a:extLst>
                  <a:ext uri="{FF2B5EF4-FFF2-40B4-BE49-F238E27FC236}">
                    <a16:creationId xmlns:a16="http://schemas.microsoft.com/office/drawing/2014/main" id="{FF3ACD51-9C23-81A3-0B1A-EA969A32FB63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136" name="椭圆 89">
                <a:extLst>
                  <a:ext uri="{FF2B5EF4-FFF2-40B4-BE49-F238E27FC236}">
                    <a16:creationId xmlns:a16="http://schemas.microsoft.com/office/drawing/2014/main" id="{26A4226E-8C84-9519-8435-B46B1FD312FB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130" name="箭头: 五边形 129">
              <a:extLst>
                <a:ext uri="{FF2B5EF4-FFF2-40B4-BE49-F238E27FC236}">
                  <a16:creationId xmlns:a16="http://schemas.microsoft.com/office/drawing/2014/main" id="{48DDB367-E6AF-1D5D-6DCC-BD5A91E58B01}"/>
                </a:ext>
              </a:extLst>
            </p:cNvPr>
            <p:cNvSpPr/>
            <p:nvPr/>
          </p:nvSpPr>
          <p:spPr>
            <a:xfrm>
              <a:off x="1074420" y="1987165"/>
              <a:ext cx="1463040" cy="400110"/>
            </a:xfrm>
            <a:prstGeom prst="homePlate">
              <a:avLst>
                <a:gd name="adj" fmla="val 34395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66B9E29A-ECCE-0445-5D7E-C2A03788F325}"/>
                </a:ext>
              </a:extLst>
            </p:cNvPr>
            <p:cNvSpPr txBox="1"/>
            <p:nvPr/>
          </p:nvSpPr>
          <p:spPr>
            <a:xfrm>
              <a:off x="1292454" y="2558326"/>
              <a:ext cx="33970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自主学习，自定进度整理收获，提出问题</a:t>
              </a: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E6F65E6E-9D67-1E63-641B-C9F32EDD1FB4}"/>
                </a:ext>
              </a:extLst>
            </p:cNvPr>
            <p:cNvSpPr txBox="1"/>
            <p:nvPr/>
          </p:nvSpPr>
          <p:spPr>
            <a:xfrm>
              <a:off x="1292455" y="1989918"/>
              <a:ext cx="10269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课堂外</a:t>
              </a:r>
            </a:p>
          </p:txBody>
        </p:sp>
        <p:sp>
          <p:nvSpPr>
            <p:cNvPr id="133" name="斜纹 132">
              <a:extLst>
                <a:ext uri="{FF2B5EF4-FFF2-40B4-BE49-F238E27FC236}">
                  <a16:creationId xmlns:a16="http://schemas.microsoft.com/office/drawing/2014/main" id="{FC4937D9-F9F1-3D0D-34B9-6E0317D40A10}"/>
                </a:ext>
              </a:extLst>
            </p:cNvPr>
            <p:cNvSpPr/>
            <p:nvPr/>
          </p:nvSpPr>
          <p:spPr>
            <a:xfrm rot="10800000">
              <a:off x="4689459" y="2347640"/>
              <a:ext cx="1071259" cy="1071259"/>
            </a:xfrm>
            <a:prstGeom prst="diagStripe">
              <a:avLst>
                <a:gd name="adj" fmla="val 49248"/>
              </a:avLst>
            </a:prstGeom>
            <a:solidFill>
              <a:srgbClr val="C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5EFE192E-5BD7-FA06-EC84-1B444E694736}"/>
                </a:ext>
              </a:extLst>
            </p:cNvPr>
            <p:cNvSpPr txBox="1"/>
            <p:nvPr/>
          </p:nvSpPr>
          <p:spPr>
            <a:xfrm rot="18878638">
              <a:off x="4645322" y="2864187"/>
              <a:ext cx="14247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学习知识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C4B1377D-6C34-D5C4-5707-72F05EF4CD74}"/>
              </a:ext>
            </a:extLst>
          </p:cNvPr>
          <p:cNvGrpSpPr/>
          <p:nvPr/>
        </p:nvGrpSpPr>
        <p:grpSpPr>
          <a:xfrm>
            <a:off x="6431282" y="4470074"/>
            <a:ext cx="4686300" cy="1868289"/>
            <a:chOff x="1074420" y="1877569"/>
            <a:chExt cx="4686300" cy="1868289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7FBCF24B-6F88-2F2C-2875-93CE7A26938A}"/>
                </a:ext>
              </a:extLst>
            </p:cNvPr>
            <p:cNvGrpSpPr/>
            <p:nvPr/>
          </p:nvGrpSpPr>
          <p:grpSpPr>
            <a:xfrm>
              <a:off x="1074420" y="1877569"/>
              <a:ext cx="4686300" cy="1551432"/>
              <a:chOff x="3277382" y="1375565"/>
              <a:chExt cx="2278856" cy="2293790"/>
            </a:xfrm>
          </p:grpSpPr>
          <p:sp>
            <p:nvSpPr>
              <p:cNvPr id="144" name="椭圆 88">
                <a:extLst>
                  <a:ext uri="{FF2B5EF4-FFF2-40B4-BE49-F238E27FC236}">
                    <a16:creationId xmlns:a16="http://schemas.microsoft.com/office/drawing/2014/main" id="{858719B1-463D-8C73-3C6A-954B46673042}"/>
                  </a:ext>
                </a:extLst>
              </p:cNvPr>
              <p:cNvSpPr/>
              <p:nvPr/>
            </p:nvSpPr>
            <p:spPr>
              <a:xfrm>
                <a:off x="3277382" y="1375565"/>
                <a:ext cx="2278856" cy="2278856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sp>
            <p:nvSpPr>
              <p:cNvPr id="145" name="椭圆 89">
                <a:extLst>
                  <a:ext uri="{FF2B5EF4-FFF2-40B4-BE49-F238E27FC236}">
                    <a16:creationId xmlns:a16="http://schemas.microsoft.com/office/drawing/2014/main" id="{2943EC8B-C6AA-E7CE-7D26-214F096E56E9}"/>
                  </a:ext>
                </a:extLst>
              </p:cNvPr>
              <p:cNvSpPr/>
              <p:nvPr/>
            </p:nvSpPr>
            <p:spPr>
              <a:xfrm>
                <a:off x="3277382" y="1390499"/>
                <a:ext cx="2278856" cy="2278856"/>
              </a:xfrm>
              <a:prstGeom prst="rect">
                <a:avLst/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6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</p:grpSp>
        <p:sp>
          <p:nvSpPr>
            <p:cNvPr id="139" name="箭头: 五边形 138">
              <a:extLst>
                <a:ext uri="{FF2B5EF4-FFF2-40B4-BE49-F238E27FC236}">
                  <a16:creationId xmlns:a16="http://schemas.microsoft.com/office/drawing/2014/main" id="{02D288C5-BA25-E852-799B-6F8CD086FC90}"/>
                </a:ext>
              </a:extLst>
            </p:cNvPr>
            <p:cNvSpPr/>
            <p:nvPr/>
          </p:nvSpPr>
          <p:spPr>
            <a:xfrm>
              <a:off x="1074420" y="1987165"/>
              <a:ext cx="1463040" cy="400110"/>
            </a:xfrm>
            <a:prstGeom prst="homePlate">
              <a:avLst>
                <a:gd name="adj" fmla="val 34395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1F0FEF96-25B6-38A7-27A3-764D0355BEC7}"/>
                </a:ext>
              </a:extLst>
            </p:cNvPr>
            <p:cNvSpPr txBox="1"/>
            <p:nvPr/>
          </p:nvSpPr>
          <p:spPr>
            <a:xfrm>
              <a:off x="1292454" y="2560104"/>
              <a:ext cx="394756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展示交流，协作探究科学实验，完成作业教师巡视，一对一个性化指导</a:t>
              </a: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1951028F-65FA-7B2A-323C-37A608DAEC7D}"/>
                </a:ext>
              </a:extLst>
            </p:cNvPr>
            <p:cNvSpPr txBox="1"/>
            <p:nvPr/>
          </p:nvSpPr>
          <p:spPr>
            <a:xfrm>
              <a:off x="1292455" y="1989918"/>
              <a:ext cx="10269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课堂内</a:t>
              </a:r>
            </a:p>
          </p:txBody>
        </p:sp>
        <p:sp>
          <p:nvSpPr>
            <p:cNvPr id="142" name="斜纹 141">
              <a:extLst>
                <a:ext uri="{FF2B5EF4-FFF2-40B4-BE49-F238E27FC236}">
                  <a16:creationId xmlns:a16="http://schemas.microsoft.com/office/drawing/2014/main" id="{4914A80B-0003-25FB-A0B8-A808B387EC91}"/>
                </a:ext>
              </a:extLst>
            </p:cNvPr>
            <p:cNvSpPr/>
            <p:nvPr/>
          </p:nvSpPr>
          <p:spPr>
            <a:xfrm rot="10800000">
              <a:off x="4689459" y="2347640"/>
              <a:ext cx="1071259" cy="1071259"/>
            </a:xfrm>
            <a:prstGeom prst="diagStripe">
              <a:avLst>
                <a:gd name="adj" fmla="val 49248"/>
              </a:avLst>
            </a:prstGeom>
            <a:solidFill>
              <a:srgbClr val="C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02E4CC4D-22E2-5328-2848-E821C0FCE7FA}"/>
                </a:ext>
              </a:extLst>
            </p:cNvPr>
            <p:cNvSpPr txBox="1"/>
            <p:nvPr/>
          </p:nvSpPr>
          <p:spPr>
            <a:xfrm rot="18878638">
              <a:off x="4645322" y="2864187"/>
              <a:ext cx="14247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内化知识</a:t>
              </a:r>
            </a:p>
          </p:txBody>
        </p:sp>
      </p:grpSp>
      <p:sp>
        <p:nvSpPr>
          <p:cNvPr id="146" name="箭头: 右 145">
            <a:extLst>
              <a:ext uri="{FF2B5EF4-FFF2-40B4-BE49-F238E27FC236}">
                <a16:creationId xmlns:a16="http://schemas.microsoft.com/office/drawing/2014/main" id="{9F7CB830-D536-E7D9-17E6-08606C51FF8C}"/>
              </a:ext>
            </a:extLst>
          </p:cNvPr>
          <p:cNvSpPr/>
          <p:nvPr/>
        </p:nvSpPr>
        <p:spPr>
          <a:xfrm>
            <a:off x="5819676" y="5092356"/>
            <a:ext cx="552650" cy="385721"/>
          </a:xfrm>
          <a:prstGeom prst="rightArrow">
            <a:avLst>
              <a:gd name="adj1" fmla="val 50000"/>
              <a:gd name="adj2" fmla="val 77386"/>
            </a:avLst>
          </a:prstGeom>
          <a:gradFill flip="none" rotWithShape="1">
            <a:gsLst>
              <a:gs pos="0">
                <a:srgbClr val="2E72B0"/>
              </a:gs>
              <a:gs pos="100000">
                <a:srgbClr val="21517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21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3276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翻转课堂的简介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1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01790A8-AEBA-01A5-3802-B0A505B207BE}"/>
              </a:ext>
            </a:extLst>
          </p:cNvPr>
          <p:cNvGrpSpPr/>
          <p:nvPr/>
        </p:nvGrpSpPr>
        <p:grpSpPr>
          <a:xfrm>
            <a:off x="1017730" y="1015678"/>
            <a:ext cx="6675266" cy="523270"/>
            <a:chOff x="438464" y="1143387"/>
            <a:chExt cx="6675266" cy="52327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DEA8C-DEFE-4B6B-82CB-82A28C8C9140}"/>
                </a:ext>
              </a:extLst>
            </p:cNvPr>
            <p:cNvSpPr txBox="1"/>
            <p:nvPr/>
          </p:nvSpPr>
          <p:spPr>
            <a:xfrm>
              <a:off x="1017730" y="1266547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C71515"/>
                  </a:solidFill>
                </a:rPr>
                <a:t>翻转课堂的优势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A6BE895-6E4E-B07A-5F81-068E85A732DF}"/>
                </a:ext>
              </a:extLst>
            </p:cNvPr>
            <p:cNvGrpSpPr/>
            <p:nvPr/>
          </p:nvGrpSpPr>
          <p:grpSpPr>
            <a:xfrm>
              <a:off x="438464" y="1143387"/>
              <a:ext cx="523269" cy="523269"/>
              <a:chOff x="1825627" y="2464258"/>
              <a:chExt cx="720000" cy="720000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5B2652F9-A4D3-20D0-A82F-55BD5C08364C}"/>
                  </a:ext>
                </a:extLst>
              </p:cNvPr>
              <p:cNvGrpSpPr/>
              <p:nvPr/>
            </p:nvGrpSpPr>
            <p:grpSpPr>
              <a:xfrm>
                <a:off x="1825627" y="2464258"/>
                <a:ext cx="720000" cy="720000"/>
                <a:chOff x="1277138" y="1135430"/>
                <a:chExt cx="9792534" cy="647034"/>
              </a:xfrm>
            </p:grpSpPr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19A4FE6B-C7E0-B4B9-2D94-EFCFD2E6C241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A1B825E7-46CE-F297-56C1-C21949584E1B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1C015574-81B6-619A-00D7-538E449D4522}"/>
                  </a:ext>
                </a:extLst>
              </p:cNvPr>
              <p:cNvSpPr/>
              <p:nvPr/>
            </p:nvSpPr>
            <p:spPr>
              <a:xfrm flipV="1">
                <a:off x="1936988" y="2575619"/>
                <a:ext cx="497278" cy="49727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71515"/>
                  </a:gs>
                  <a:gs pos="100000">
                    <a:srgbClr val="C000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Freeform 16">
                <a:extLst>
                  <a:ext uri="{FF2B5EF4-FFF2-40B4-BE49-F238E27FC236}">
                    <a16:creationId xmlns:a16="http://schemas.microsoft.com/office/drawing/2014/main" id="{416B13C0-1846-F120-0AB9-659FF2027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4643" y="2673274"/>
                <a:ext cx="301969" cy="301968"/>
              </a:xfrm>
              <a:custGeom>
                <a:avLst/>
                <a:gdLst>
                  <a:gd name="T0" fmla="*/ 287 w 291"/>
                  <a:gd name="T1" fmla="*/ 139 h 291"/>
                  <a:gd name="T2" fmla="*/ 152 w 291"/>
                  <a:gd name="T3" fmla="*/ 4 h 291"/>
                  <a:gd name="T4" fmla="*/ 138 w 291"/>
                  <a:gd name="T5" fmla="*/ 4 h 291"/>
                  <a:gd name="T6" fmla="*/ 138 w 291"/>
                  <a:gd name="T7" fmla="*/ 18 h 291"/>
                  <a:gd name="T8" fmla="*/ 256 w 291"/>
                  <a:gd name="T9" fmla="*/ 136 h 291"/>
                  <a:gd name="T10" fmla="*/ 10 w 291"/>
                  <a:gd name="T11" fmla="*/ 136 h 291"/>
                  <a:gd name="T12" fmla="*/ 0 w 291"/>
                  <a:gd name="T13" fmla="*/ 146 h 291"/>
                  <a:gd name="T14" fmla="*/ 10 w 291"/>
                  <a:gd name="T15" fmla="*/ 156 h 291"/>
                  <a:gd name="T16" fmla="*/ 256 w 291"/>
                  <a:gd name="T17" fmla="*/ 156 h 291"/>
                  <a:gd name="T18" fmla="*/ 138 w 291"/>
                  <a:gd name="T19" fmla="*/ 274 h 291"/>
                  <a:gd name="T20" fmla="*/ 138 w 291"/>
                  <a:gd name="T21" fmla="*/ 288 h 291"/>
                  <a:gd name="T22" fmla="*/ 145 w 291"/>
                  <a:gd name="T23" fmla="*/ 291 h 291"/>
                  <a:gd name="T24" fmla="*/ 152 w 291"/>
                  <a:gd name="T25" fmla="*/ 288 h 291"/>
                  <a:gd name="T26" fmla="*/ 287 w 291"/>
                  <a:gd name="T27" fmla="*/ 153 h 291"/>
                  <a:gd name="T28" fmla="*/ 287 w 291"/>
                  <a:gd name="T29" fmla="*/ 139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291">
                    <a:moveTo>
                      <a:pt x="287" y="139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48" y="0"/>
                      <a:pt x="142" y="0"/>
                      <a:pt x="138" y="4"/>
                    </a:cubicBezTo>
                    <a:cubicBezTo>
                      <a:pt x="134" y="8"/>
                      <a:pt x="134" y="14"/>
                      <a:pt x="138" y="18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4" y="136"/>
                      <a:pt x="0" y="140"/>
                      <a:pt x="0" y="146"/>
                    </a:cubicBezTo>
                    <a:cubicBezTo>
                      <a:pt x="0" y="151"/>
                      <a:pt x="4" y="156"/>
                      <a:pt x="10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138" y="274"/>
                      <a:pt x="138" y="274"/>
                      <a:pt x="138" y="274"/>
                    </a:cubicBezTo>
                    <a:cubicBezTo>
                      <a:pt x="134" y="278"/>
                      <a:pt x="134" y="284"/>
                      <a:pt x="138" y="288"/>
                    </a:cubicBezTo>
                    <a:cubicBezTo>
                      <a:pt x="140" y="290"/>
                      <a:pt x="142" y="291"/>
                      <a:pt x="145" y="291"/>
                    </a:cubicBezTo>
                    <a:cubicBezTo>
                      <a:pt x="147" y="291"/>
                      <a:pt x="150" y="290"/>
                      <a:pt x="152" y="288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91" y="149"/>
                      <a:pt x="291" y="143"/>
                      <a:pt x="287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638D44E-5791-CB93-B1BF-7A9BD213C629}"/>
              </a:ext>
            </a:extLst>
          </p:cNvPr>
          <p:cNvGrpSpPr/>
          <p:nvPr/>
        </p:nvGrpSpPr>
        <p:grpSpPr>
          <a:xfrm>
            <a:off x="1670867" y="1942097"/>
            <a:ext cx="2974129" cy="3215970"/>
            <a:chOff x="1156209" y="2184984"/>
            <a:chExt cx="2974129" cy="321597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78D8957-B81A-8448-B6F7-58BD545333B8}"/>
                </a:ext>
              </a:extLst>
            </p:cNvPr>
            <p:cNvGrpSpPr/>
            <p:nvPr/>
          </p:nvGrpSpPr>
          <p:grpSpPr>
            <a:xfrm>
              <a:off x="1853976" y="2184984"/>
              <a:ext cx="1603814" cy="1603814"/>
              <a:chOff x="2833155" y="2192623"/>
              <a:chExt cx="1603814" cy="1603814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A2D19F38-D726-C1F5-E4AE-513636B914E1}"/>
                  </a:ext>
                </a:extLst>
              </p:cNvPr>
              <p:cNvGrpSpPr/>
              <p:nvPr/>
            </p:nvGrpSpPr>
            <p:grpSpPr>
              <a:xfrm>
                <a:off x="2833155" y="2192623"/>
                <a:ext cx="1603814" cy="1603814"/>
                <a:chOff x="1695250" y="1971961"/>
                <a:chExt cx="2714400" cy="2714400"/>
              </a:xfrm>
            </p:grpSpPr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B0802812-5701-B827-654E-4AAFC1CF2626}"/>
                    </a:ext>
                  </a:extLst>
                </p:cNvPr>
                <p:cNvSpPr/>
                <p:nvPr/>
              </p:nvSpPr>
              <p:spPr>
                <a:xfrm>
                  <a:off x="1695250" y="1971961"/>
                  <a:ext cx="2714400" cy="2714400"/>
                </a:xfrm>
                <a:prstGeom prst="ellipse">
                  <a:avLst/>
                </a:prstGeom>
                <a:gradFill>
                  <a:gsLst>
                    <a:gs pos="0">
                      <a:srgbClr val="EDF4FB">
                        <a:lumMod val="89000"/>
                      </a:srgbClr>
                    </a:gs>
                    <a:gs pos="100000">
                      <a:schemeClr val="bg1"/>
                    </a:gs>
                  </a:gsLst>
                  <a:lin ang="27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AF21221F-30CF-C383-1889-E0A8C60B5285}"/>
                    </a:ext>
                  </a:extLst>
                </p:cNvPr>
                <p:cNvGrpSpPr/>
                <p:nvPr/>
              </p:nvGrpSpPr>
              <p:grpSpPr>
                <a:xfrm>
                  <a:off x="1976674" y="2253385"/>
                  <a:ext cx="2151553" cy="2165653"/>
                  <a:chOff x="3277382" y="1375565"/>
                  <a:chExt cx="2278856" cy="2293790"/>
                </a:xfrm>
              </p:grpSpPr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F6AD6674-53C5-2197-973E-431A5D7CAD72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75565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39700" dist="190500" dir="2700000" algn="ctr" rotWithShape="0">
                      <a:schemeClr val="accent5">
                        <a:lumMod val="60000"/>
                        <a:lumOff val="40000"/>
                        <a:alpha val="41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B870C2F7-0C3E-38A4-456C-24CCD5700760}"/>
                      </a:ext>
                    </a:extLst>
                  </p:cNvPr>
                  <p:cNvSpPr/>
                  <p:nvPr/>
                </p:nvSpPr>
                <p:spPr>
                  <a:xfrm>
                    <a:off x="3277382" y="1390499"/>
                    <a:ext cx="2278856" cy="2278856"/>
                  </a:xfrm>
                  <a:prstGeom prst="ellipse">
                    <a:avLst/>
                  </a:prstGeom>
                  <a:solidFill>
                    <a:srgbClr val="EDF4FB"/>
                  </a:solidFill>
                  <a:ln>
                    <a:noFill/>
                  </a:ln>
                  <a:effectLst>
                    <a:outerShdw blurRad="152400" dist="190500" dir="13500000" algn="ctr" rotWithShape="0">
                      <a:schemeClr val="bg1">
                        <a:alpha val="66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汉仪旗黑-55简" panose="00020600040101010101" pitchFamily="18" charset="-122"/>
                      <a:ea typeface="汉仪雅酷黑W" panose="00020600040101010101" pitchFamily="18" charset="-122"/>
                      <a:cs typeface="+mn-ea"/>
                      <a:sym typeface="汉仪旗黑-55简" panose="00020600040101010101" pitchFamily="18" charset="-122"/>
                    </a:endParaRPr>
                  </a:p>
                </p:txBody>
              </p:sp>
            </p:grpSp>
          </p:grp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09D62D5-6226-264C-D80B-C6F41F34F826}"/>
                  </a:ext>
                </a:extLst>
              </p:cNvPr>
              <p:cNvSpPr txBox="1"/>
              <p:nvPr/>
            </p:nvSpPr>
            <p:spPr>
              <a:xfrm>
                <a:off x="2999435" y="2772028"/>
                <a:ext cx="12460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2E72B0"/>
                    </a:solidFill>
                  </a:rPr>
                  <a:t>可行性</a:t>
                </a: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3368AD3-693B-6364-0144-B1DF49DF5539}"/>
                </a:ext>
              </a:extLst>
            </p:cNvPr>
            <p:cNvSpPr txBox="1"/>
            <p:nvPr/>
          </p:nvSpPr>
          <p:spPr>
            <a:xfrm>
              <a:off x="1156209" y="3941644"/>
              <a:ext cx="2974129" cy="1459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dirty="0"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随着互联网的普及和计算机技术在教育领域的应用，使“翻转课堂式”教学模式变得可行和现实。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99F778F-F904-1BCC-830D-1C797FB7785B}"/>
              </a:ext>
            </a:extLst>
          </p:cNvPr>
          <p:cNvSpPr txBox="1"/>
          <p:nvPr/>
        </p:nvSpPr>
        <p:spPr>
          <a:xfrm>
            <a:off x="3019973" y="5704438"/>
            <a:ext cx="6097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C71515"/>
                </a:solidFill>
              </a:rPr>
              <a:t>使教师完成从“演员”到“导演”的转型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43BD91D-7ADF-C419-A979-19B9E6E37D76}"/>
              </a:ext>
            </a:extLst>
          </p:cNvPr>
          <p:cNvGrpSpPr/>
          <p:nvPr/>
        </p:nvGrpSpPr>
        <p:grpSpPr>
          <a:xfrm>
            <a:off x="6330085" y="1795572"/>
            <a:ext cx="4686300" cy="3640822"/>
            <a:chOff x="5472835" y="1788428"/>
            <a:chExt cx="4686300" cy="1551432"/>
          </a:xfrm>
        </p:grpSpPr>
        <p:sp>
          <p:nvSpPr>
            <p:cNvPr id="49" name="椭圆 88">
              <a:extLst>
                <a:ext uri="{FF2B5EF4-FFF2-40B4-BE49-F238E27FC236}">
                  <a16:creationId xmlns:a16="http://schemas.microsoft.com/office/drawing/2014/main" id="{F8499A53-E2DA-B2C3-4609-8AFC4675F5A1}"/>
                </a:ext>
              </a:extLst>
            </p:cNvPr>
            <p:cNvSpPr/>
            <p:nvPr/>
          </p:nvSpPr>
          <p:spPr>
            <a:xfrm>
              <a:off x="5472835" y="1788428"/>
              <a:ext cx="4686300" cy="1541331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50" name="椭圆 89">
              <a:extLst>
                <a:ext uri="{FF2B5EF4-FFF2-40B4-BE49-F238E27FC236}">
                  <a16:creationId xmlns:a16="http://schemas.microsoft.com/office/drawing/2014/main" id="{122BD282-7BB1-4BE7-C301-6AFE5AADB69F}"/>
                </a:ext>
              </a:extLst>
            </p:cNvPr>
            <p:cNvSpPr/>
            <p:nvPr/>
          </p:nvSpPr>
          <p:spPr>
            <a:xfrm>
              <a:off x="5472835" y="1798529"/>
              <a:ext cx="4686300" cy="1541331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78474C0D-9566-362E-8392-F4D682070A1A}"/>
              </a:ext>
            </a:extLst>
          </p:cNvPr>
          <p:cNvSpPr/>
          <p:nvPr/>
        </p:nvSpPr>
        <p:spPr>
          <a:xfrm>
            <a:off x="7687044" y="2089833"/>
            <a:ext cx="1972382" cy="5221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2E72B0"/>
              </a:gs>
              <a:gs pos="100000">
                <a:srgbClr val="21517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7F3CF05-A19C-B002-D467-65905C88E103}"/>
              </a:ext>
            </a:extLst>
          </p:cNvPr>
          <p:cNvSpPr txBox="1"/>
          <p:nvPr/>
        </p:nvSpPr>
        <p:spPr>
          <a:xfrm>
            <a:off x="6953250" y="2882516"/>
            <a:ext cx="3870222" cy="238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学生可以通过互联网去使用优质的教育资源，不再单纯地依赖授课老师去教授知识。</a:t>
            </a:r>
            <a:endParaRPr lang="en-US" altLang="zh-CN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>
              <a:lnSpc>
                <a:spcPct val="125000"/>
              </a:lnSpc>
            </a:pPr>
            <a:endParaRPr lang="zh-CN" altLang="en-US" sz="1050" dirty="0">
              <a:latin typeface="汉仪旗黑-55简" panose="00020600040101010101" pitchFamily="18" charset="-122"/>
              <a:ea typeface="汉仪旗黑-55简" panose="00020600040101010101" pitchFamily="18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课堂和老师的角色则发生了变化。老师更多的责任是去理解学生的问题和引导学生去运用知识。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B68745D-2E15-EE8C-B5DE-9ED323C824AD}"/>
              </a:ext>
            </a:extLst>
          </p:cNvPr>
          <p:cNvSpPr txBox="1"/>
          <p:nvPr/>
        </p:nvSpPr>
        <p:spPr>
          <a:xfrm>
            <a:off x="8058893" y="2150295"/>
            <a:ext cx="122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优  势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C7AF8D7-8D43-1719-5A33-A3C7C49DF3A5}"/>
              </a:ext>
            </a:extLst>
          </p:cNvPr>
          <p:cNvGrpSpPr/>
          <p:nvPr/>
        </p:nvGrpSpPr>
        <p:grpSpPr>
          <a:xfrm>
            <a:off x="6635036" y="2872164"/>
            <a:ext cx="318214" cy="420564"/>
            <a:chOff x="5777786" y="2865020"/>
            <a:chExt cx="318214" cy="420564"/>
          </a:xfrm>
        </p:grpSpPr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337DB12D-C8BF-5E35-A4D4-C60859544C79}"/>
                </a:ext>
              </a:extLst>
            </p:cNvPr>
            <p:cNvSpPr/>
            <p:nvPr/>
          </p:nvSpPr>
          <p:spPr>
            <a:xfrm>
              <a:off x="5777786" y="2926080"/>
              <a:ext cx="318214" cy="31821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56F5529-3B33-8676-B863-99997F4F478D}"/>
                </a:ext>
              </a:extLst>
            </p:cNvPr>
            <p:cNvSpPr txBox="1"/>
            <p:nvPr/>
          </p:nvSpPr>
          <p:spPr>
            <a:xfrm>
              <a:off x="5811850" y="2865020"/>
              <a:ext cx="263350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C4A232E-4C41-AEFB-1F8B-1013C0B02C0F}"/>
              </a:ext>
            </a:extLst>
          </p:cNvPr>
          <p:cNvGrpSpPr/>
          <p:nvPr/>
        </p:nvGrpSpPr>
        <p:grpSpPr>
          <a:xfrm>
            <a:off x="6635036" y="4084649"/>
            <a:ext cx="318214" cy="420564"/>
            <a:chOff x="5777786" y="2851200"/>
            <a:chExt cx="318214" cy="420564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579B431D-E39A-499D-9206-17CD217AD8F0}"/>
                </a:ext>
              </a:extLst>
            </p:cNvPr>
            <p:cNvSpPr/>
            <p:nvPr/>
          </p:nvSpPr>
          <p:spPr>
            <a:xfrm>
              <a:off x="5777786" y="2926080"/>
              <a:ext cx="318214" cy="31821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9FEB30F-D57D-7CF9-C509-CF3B46453354}"/>
                </a:ext>
              </a:extLst>
            </p:cNvPr>
            <p:cNvSpPr txBox="1"/>
            <p:nvPr/>
          </p:nvSpPr>
          <p:spPr>
            <a:xfrm>
              <a:off x="5805218" y="2851200"/>
              <a:ext cx="263350" cy="42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38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3276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翻转课堂的简介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1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4122FE2-AA25-9208-C06B-2C8075212C0B}"/>
              </a:ext>
            </a:extLst>
          </p:cNvPr>
          <p:cNvGrpSpPr/>
          <p:nvPr/>
        </p:nvGrpSpPr>
        <p:grpSpPr>
          <a:xfrm>
            <a:off x="1017730" y="1015678"/>
            <a:ext cx="6675266" cy="523270"/>
            <a:chOff x="438464" y="1143387"/>
            <a:chExt cx="6675266" cy="52327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827664A-CFBB-6733-017E-3809FD3A691D}"/>
                </a:ext>
              </a:extLst>
            </p:cNvPr>
            <p:cNvSpPr txBox="1"/>
            <p:nvPr/>
          </p:nvSpPr>
          <p:spPr>
            <a:xfrm>
              <a:off x="1017730" y="1266547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C71515"/>
                  </a:solidFill>
                </a:rPr>
                <a:t>翻转课堂发展历史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8699B0A-6727-DCD2-3F07-8C8DE9A99EAA}"/>
                </a:ext>
              </a:extLst>
            </p:cNvPr>
            <p:cNvGrpSpPr/>
            <p:nvPr/>
          </p:nvGrpSpPr>
          <p:grpSpPr>
            <a:xfrm>
              <a:off x="438464" y="1143387"/>
              <a:ext cx="523269" cy="523269"/>
              <a:chOff x="1825627" y="2464258"/>
              <a:chExt cx="720000" cy="72000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54749665-461A-1CCD-EF2B-068A9AAF1EED}"/>
                  </a:ext>
                </a:extLst>
              </p:cNvPr>
              <p:cNvGrpSpPr/>
              <p:nvPr/>
            </p:nvGrpSpPr>
            <p:grpSpPr>
              <a:xfrm>
                <a:off x="1825627" y="2464258"/>
                <a:ext cx="720000" cy="720000"/>
                <a:chOff x="1277138" y="1135430"/>
                <a:chExt cx="9792534" cy="647034"/>
              </a:xfrm>
            </p:grpSpPr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3FBB4773-0F7F-D0EF-E372-CB844120E35B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A9B4978A-F65C-5A7E-FB22-527B6721DB99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1765A407-F76D-B181-5417-299CD98CD5BB}"/>
                  </a:ext>
                </a:extLst>
              </p:cNvPr>
              <p:cNvSpPr/>
              <p:nvPr/>
            </p:nvSpPr>
            <p:spPr>
              <a:xfrm flipV="1">
                <a:off x="1936988" y="2575619"/>
                <a:ext cx="497278" cy="49727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71515"/>
                  </a:gs>
                  <a:gs pos="100000">
                    <a:srgbClr val="C000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Freeform 16">
                <a:extLst>
                  <a:ext uri="{FF2B5EF4-FFF2-40B4-BE49-F238E27FC236}">
                    <a16:creationId xmlns:a16="http://schemas.microsoft.com/office/drawing/2014/main" id="{AA059B59-CD0F-1C7B-7512-20299AD70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4643" y="2673274"/>
                <a:ext cx="301969" cy="301968"/>
              </a:xfrm>
              <a:custGeom>
                <a:avLst/>
                <a:gdLst>
                  <a:gd name="T0" fmla="*/ 287 w 291"/>
                  <a:gd name="T1" fmla="*/ 139 h 291"/>
                  <a:gd name="T2" fmla="*/ 152 w 291"/>
                  <a:gd name="T3" fmla="*/ 4 h 291"/>
                  <a:gd name="T4" fmla="*/ 138 w 291"/>
                  <a:gd name="T5" fmla="*/ 4 h 291"/>
                  <a:gd name="T6" fmla="*/ 138 w 291"/>
                  <a:gd name="T7" fmla="*/ 18 h 291"/>
                  <a:gd name="T8" fmla="*/ 256 w 291"/>
                  <a:gd name="T9" fmla="*/ 136 h 291"/>
                  <a:gd name="T10" fmla="*/ 10 w 291"/>
                  <a:gd name="T11" fmla="*/ 136 h 291"/>
                  <a:gd name="T12" fmla="*/ 0 w 291"/>
                  <a:gd name="T13" fmla="*/ 146 h 291"/>
                  <a:gd name="T14" fmla="*/ 10 w 291"/>
                  <a:gd name="T15" fmla="*/ 156 h 291"/>
                  <a:gd name="T16" fmla="*/ 256 w 291"/>
                  <a:gd name="T17" fmla="*/ 156 h 291"/>
                  <a:gd name="T18" fmla="*/ 138 w 291"/>
                  <a:gd name="T19" fmla="*/ 274 h 291"/>
                  <a:gd name="T20" fmla="*/ 138 w 291"/>
                  <a:gd name="T21" fmla="*/ 288 h 291"/>
                  <a:gd name="T22" fmla="*/ 145 w 291"/>
                  <a:gd name="T23" fmla="*/ 291 h 291"/>
                  <a:gd name="T24" fmla="*/ 152 w 291"/>
                  <a:gd name="T25" fmla="*/ 288 h 291"/>
                  <a:gd name="T26" fmla="*/ 287 w 291"/>
                  <a:gd name="T27" fmla="*/ 153 h 291"/>
                  <a:gd name="T28" fmla="*/ 287 w 291"/>
                  <a:gd name="T29" fmla="*/ 139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1" h="291">
                    <a:moveTo>
                      <a:pt x="287" y="139"/>
                    </a:moveTo>
                    <a:cubicBezTo>
                      <a:pt x="152" y="4"/>
                      <a:pt x="152" y="4"/>
                      <a:pt x="152" y="4"/>
                    </a:cubicBezTo>
                    <a:cubicBezTo>
                      <a:pt x="148" y="0"/>
                      <a:pt x="142" y="0"/>
                      <a:pt x="138" y="4"/>
                    </a:cubicBezTo>
                    <a:cubicBezTo>
                      <a:pt x="134" y="8"/>
                      <a:pt x="134" y="14"/>
                      <a:pt x="138" y="18"/>
                    </a:cubicBezTo>
                    <a:cubicBezTo>
                      <a:pt x="256" y="136"/>
                      <a:pt x="256" y="136"/>
                      <a:pt x="256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4" y="136"/>
                      <a:pt x="0" y="140"/>
                      <a:pt x="0" y="146"/>
                    </a:cubicBezTo>
                    <a:cubicBezTo>
                      <a:pt x="0" y="151"/>
                      <a:pt x="4" y="156"/>
                      <a:pt x="10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138" y="274"/>
                      <a:pt x="138" y="274"/>
                      <a:pt x="138" y="274"/>
                    </a:cubicBezTo>
                    <a:cubicBezTo>
                      <a:pt x="134" y="278"/>
                      <a:pt x="134" y="284"/>
                      <a:pt x="138" y="288"/>
                    </a:cubicBezTo>
                    <a:cubicBezTo>
                      <a:pt x="140" y="290"/>
                      <a:pt x="142" y="291"/>
                      <a:pt x="145" y="291"/>
                    </a:cubicBezTo>
                    <a:cubicBezTo>
                      <a:pt x="147" y="291"/>
                      <a:pt x="150" y="290"/>
                      <a:pt x="152" y="288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91" y="149"/>
                      <a:pt x="291" y="143"/>
                      <a:pt x="287" y="1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52E9ED-0DEC-8BBE-9801-8D94FF2F17A3}"/>
              </a:ext>
            </a:extLst>
          </p:cNvPr>
          <p:cNvGrpSpPr/>
          <p:nvPr/>
        </p:nvGrpSpPr>
        <p:grpSpPr>
          <a:xfrm>
            <a:off x="868681" y="1840380"/>
            <a:ext cx="4641726" cy="4331820"/>
            <a:chOff x="5472835" y="1788428"/>
            <a:chExt cx="4686300" cy="1551432"/>
          </a:xfrm>
        </p:grpSpPr>
        <p:sp>
          <p:nvSpPr>
            <p:cNvPr id="19" name="椭圆 88">
              <a:extLst>
                <a:ext uri="{FF2B5EF4-FFF2-40B4-BE49-F238E27FC236}">
                  <a16:creationId xmlns:a16="http://schemas.microsoft.com/office/drawing/2014/main" id="{B29EF3C1-7AC7-D2A2-AD1A-8185D4717BB0}"/>
                </a:ext>
              </a:extLst>
            </p:cNvPr>
            <p:cNvSpPr/>
            <p:nvPr/>
          </p:nvSpPr>
          <p:spPr>
            <a:xfrm>
              <a:off x="5472835" y="1788428"/>
              <a:ext cx="4686300" cy="1541331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21" name="椭圆 89">
              <a:extLst>
                <a:ext uri="{FF2B5EF4-FFF2-40B4-BE49-F238E27FC236}">
                  <a16:creationId xmlns:a16="http://schemas.microsoft.com/office/drawing/2014/main" id="{CFE27E59-249D-8F83-8817-FF5B22B37747}"/>
                </a:ext>
              </a:extLst>
            </p:cNvPr>
            <p:cNvSpPr/>
            <p:nvPr/>
          </p:nvSpPr>
          <p:spPr>
            <a:xfrm>
              <a:off x="5472835" y="1798529"/>
              <a:ext cx="4686300" cy="1541331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sp>
        <p:nvSpPr>
          <p:cNvPr id="24" name="梯形 23">
            <a:extLst>
              <a:ext uri="{FF2B5EF4-FFF2-40B4-BE49-F238E27FC236}">
                <a16:creationId xmlns:a16="http://schemas.microsoft.com/office/drawing/2014/main" id="{32785B40-BCF6-C379-A582-18BBF59C466C}"/>
              </a:ext>
            </a:extLst>
          </p:cNvPr>
          <p:cNvSpPr/>
          <p:nvPr/>
        </p:nvSpPr>
        <p:spPr>
          <a:xfrm flipV="1">
            <a:off x="2162369" y="1868581"/>
            <a:ext cx="2054351" cy="478378"/>
          </a:xfrm>
          <a:prstGeom prst="trapezoid">
            <a:avLst>
              <a:gd name="adj" fmla="val 60356"/>
            </a:avLst>
          </a:prstGeom>
          <a:gradFill flip="none" rotWithShape="1">
            <a:gsLst>
              <a:gs pos="0">
                <a:srgbClr val="2E72B0"/>
              </a:gs>
              <a:gs pos="100000">
                <a:srgbClr val="21517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A41D32-2DD1-2D95-3D0E-E34DA8EC89A5}"/>
              </a:ext>
            </a:extLst>
          </p:cNvPr>
          <p:cNvSpPr txBox="1"/>
          <p:nvPr/>
        </p:nvSpPr>
        <p:spPr>
          <a:xfrm>
            <a:off x="1576960" y="2605187"/>
            <a:ext cx="3742084" cy="313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ts val="600"/>
              </a:spcBef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在美国迈阿密大学教授“经济学入门”时采用“翻转教学”的模式，以及取得的不错成绩。但是他们并没有提出“翻转课堂式”或“翻转教学”的名词。</a:t>
            </a:r>
          </a:p>
          <a:p>
            <a:pPr>
              <a:lnSpc>
                <a:spcPct val="135000"/>
              </a:lnSpc>
              <a:spcBef>
                <a:spcPts val="600"/>
              </a:spcBef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美国科罗拉多州的化学老师，在课堂中采用“翻转课堂式”教学模式，并推动这个模式在美国中小学教育中的使用。随着互联网的发展和普及，翻转课堂的方法逐渐在美国流行起来并引起争论。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4F6CF69-2ED9-EA3F-E4CC-4B409E0285EE}"/>
              </a:ext>
            </a:extLst>
          </p:cNvPr>
          <p:cNvCxnSpPr>
            <a:cxnSpLocks/>
          </p:cNvCxnSpPr>
          <p:nvPr/>
        </p:nvCxnSpPr>
        <p:spPr>
          <a:xfrm>
            <a:off x="1425669" y="2608443"/>
            <a:ext cx="0" cy="3341253"/>
          </a:xfrm>
          <a:prstGeom prst="straightConnector1">
            <a:avLst/>
          </a:prstGeom>
          <a:ln w="12700">
            <a:solidFill>
              <a:srgbClr val="2E72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CB18044-DBF8-CC92-FD64-4154C6AA2676}"/>
              </a:ext>
            </a:extLst>
          </p:cNvPr>
          <p:cNvGrpSpPr/>
          <p:nvPr/>
        </p:nvGrpSpPr>
        <p:grpSpPr>
          <a:xfrm>
            <a:off x="934556" y="2505670"/>
            <a:ext cx="606443" cy="923330"/>
            <a:chOff x="834410" y="2686674"/>
            <a:chExt cx="606443" cy="92333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5382FF8-1AA9-4AFF-92D3-F4561B60EB34}"/>
                </a:ext>
              </a:extLst>
            </p:cNvPr>
            <p:cNvSpPr txBox="1"/>
            <p:nvPr/>
          </p:nvSpPr>
          <p:spPr>
            <a:xfrm>
              <a:off x="834410" y="2686674"/>
              <a:ext cx="430887" cy="92333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1600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2000</a:t>
              </a:r>
              <a:r>
                <a:rPr lang="zh-CN" altLang="en-US" sz="1600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年</a:t>
              </a:r>
              <a:endParaRPr lang="zh-CN" altLang="en-US" sz="1600" dirty="0">
                <a:solidFill>
                  <a:srgbClr val="2E72B0"/>
                </a:solidFill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647E1E3-B0D6-A23E-BB21-DC7EF6BD2723}"/>
                </a:ext>
              </a:extLst>
            </p:cNvPr>
            <p:cNvGrpSpPr/>
            <p:nvPr/>
          </p:nvGrpSpPr>
          <p:grpSpPr>
            <a:xfrm flipV="1">
              <a:off x="1206779" y="2874645"/>
              <a:ext cx="234074" cy="234074"/>
              <a:chOff x="1206779" y="2874645"/>
              <a:chExt cx="234074" cy="234074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1884D4F7-28BE-78C7-1B5F-DC39EC918246}"/>
                  </a:ext>
                </a:extLst>
              </p:cNvPr>
              <p:cNvSpPr/>
              <p:nvPr/>
            </p:nvSpPr>
            <p:spPr>
              <a:xfrm flipV="1">
                <a:off x="1206779" y="2874645"/>
                <a:ext cx="234074" cy="234074"/>
              </a:xfrm>
              <a:prstGeom prst="ellipse">
                <a:avLst/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 w="25400">
                <a:solidFill>
                  <a:srgbClr val="ED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等腰三角形 59">
                <a:extLst>
                  <a:ext uri="{FF2B5EF4-FFF2-40B4-BE49-F238E27FC236}">
                    <a16:creationId xmlns:a16="http://schemas.microsoft.com/office/drawing/2014/main" id="{C4752A9D-1CD2-4336-4CB6-41C87537390D}"/>
                  </a:ext>
                </a:extLst>
              </p:cNvPr>
              <p:cNvSpPr/>
              <p:nvPr/>
            </p:nvSpPr>
            <p:spPr>
              <a:xfrm>
                <a:off x="1260836" y="2919232"/>
                <a:ext cx="125959" cy="1085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E97457D-DD21-7D85-B730-AA7CE1831109}"/>
              </a:ext>
            </a:extLst>
          </p:cNvPr>
          <p:cNvGrpSpPr/>
          <p:nvPr/>
        </p:nvGrpSpPr>
        <p:grpSpPr>
          <a:xfrm>
            <a:off x="921571" y="3937031"/>
            <a:ext cx="606443" cy="923330"/>
            <a:chOff x="834410" y="2686674"/>
            <a:chExt cx="606443" cy="923330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3CC9480-239F-3890-E582-66A8E4489790}"/>
                </a:ext>
              </a:extLst>
            </p:cNvPr>
            <p:cNvSpPr txBox="1"/>
            <p:nvPr/>
          </p:nvSpPr>
          <p:spPr>
            <a:xfrm>
              <a:off x="834410" y="2686674"/>
              <a:ext cx="430887" cy="92333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1600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2007</a:t>
              </a:r>
              <a:r>
                <a:rPr lang="zh-CN" altLang="en-US" sz="1600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</a:rPr>
                <a:t>年</a:t>
              </a:r>
              <a:endParaRPr lang="zh-CN" altLang="en-US" sz="1600" dirty="0">
                <a:solidFill>
                  <a:srgbClr val="2E72B0"/>
                </a:solidFill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737815A4-09B4-94BC-224F-FCF388CC666A}"/>
                </a:ext>
              </a:extLst>
            </p:cNvPr>
            <p:cNvGrpSpPr/>
            <p:nvPr/>
          </p:nvGrpSpPr>
          <p:grpSpPr>
            <a:xfrm flipV="1">
              <a:off x="1206779" y="2874645"/>
              <a:ext cx="234074" cy="234074"/>
              <a:chOff x="1206779" y="2874645"/>
              <a:chExt cx="234074" cy="234074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625E89D2-D7DB-F23B-32B4-7889E6E2DC9B}"/>
                  </a:ext>
                </a:extLst>
              </p:cNvPr>
              <p:cNvSpPr/>
              <p:nvPr/>
            </p:nvSpPr>
            <p:spPr>
              <a:xfrm flipV="1">
                <a:off x="1206779" y="2874645"/>
                <a:ext cx="234074" cy="234074"/>
              </a:xfrm>
              <a:prstGeom prst="ellipse">
                <a:avLst/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 w="25400">
                <a:solidFill>
                  <a:srgbClr val="EDF4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等腰三角形 68">
                <a:extLst>
                  <a:ext uri="{FF2B5EF4-FFF2-40B4-BE49-F238E27FC236}">
                    <a16:creationId xmlns:a16="http://schemas.microsoft.com/office/drawing/2014/main" id="{4F95453B-9E2C-5D45-2ABF-9106609B9729}"/>
                  </a:ext>
                </a:extLst>
              </p:cNvPr>
              <p:cNvSpPr/>
              <p:nvPr/>
            </p:nvSpPr>
            <p:spPr>
              <a:xfrm>
                <a:off x="1260836" y="2919232"/>
                <a:ext cx="125959" cy="1085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9DD2DF3E-B8C7-501D-5840-228545EE81E4}"/>
              </a:ext>
            </a:extLst>
          </p:cNvPr>
          <p:cNvSpPr txBox="1"/>
          <p:nvPr/>
        </p:nvSpPr>
        <p:spPr>
          <a:xfrm>
            <a:off x="2558530" y="1907715"/>
            <a:ext cx="1262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国外发展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1185235-9952-0D5B-1082-0C8FC9F8885D}"/>
              </a:ext>
            </a:extLst>
          </p:cNvPr>
          <p:cNvGrpSpPr/>
          <p:nvPr/>
        </p:nvGrpSpPr>
        <p:grpSpPr>
          <a:xfrm>
            <a:off x="6553201" y="1840380"/>
            <a:ext cx="4641726" cy="4331820"/>
            <a:chOff x="5472835" y="1788428"/>
            <a:chExt cx="4686300" cy="1551432"/>
          </a:xfrm>
        </p:grpSpPr>
        <p:sp>
          <p:nvSpPr>
            <p:cNvPr id="88" name="椭圆 88">
              <a:extLst>
                <a:ext uri="{FF2B5EF4-FFF2-40B4-BE49-F238E27FC236}">
                  <a16:creationId xmlns:a16="http://schemas.microsoft.com/office/drawing/2014/main" id="{D2CC64DE-0480-6E44-E811-1688089CBD2A}"/>
                </a:ext>
              </a:extLst>
            </p:cNvPr>
            <p:cNvSpPr/>
            <p:nvPr/>
          </p:nvSpPr>
          <p:spPr>
            <a:xfrm>
              <a:off x="5472835" y="1788428"/>
              <a:ext cx="4686300" cy="1541331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89" name="椭圆 89">
              <a:extLst>
                <a:ext uri="{FF2B5EF4-FFF2-40B4-BE49-F238E27FC236}">
                  <a16:creationId xmlns:a16="http://schemas.microsoft.com/office/drawing/2014/main" id="{E4E92057-8EC6-91FF-2340-2AA904E05CC2}"/>
                </a:ext>
              </a:extLst>
            </p:cNvPr>
            <p:cNvSpPr/>
            <p:nvPr/>
          </p:nvSpPr>
          <p:spPr>
            <a:xfrm>
              <a:off x="5472835" y="1798529"/>
              <a:ext cx="4686300" cy="1541331"/>
            </a:xfrm>
            <a:prstGeom prst="rect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6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sp>
        <p:nvSpPr>
          <p:cNvPr id="74" name="梯形 73">
            <a:extLst>
              <a:ext uri="{FF2B5EF4-FFF2-40B4-BE49-F238E27FC236}">
                <a16:creationId xmlns:a16="http://schemas.microsoft.com/office/drawing/2014/main" id="{60709630-98D7-2715-F74D-8C50637F2502}"/>
              </a:ext>
            </a:extLst>
          </p:cNvPr>
          <p:cNvSpPr/>
          <p:nvPr/>
        </p:nvSpPr>
        <p:spPr>
          <a:xfrm flipV="1">
            <a:off x="7846889" y="1868581"/>
            <a:ext cx="2054351" cy="478378"/>
          </a:xfrm>
          <a:prstGeom prst="trapezoid">
            <a:avLst>
              <a:gd name="adj" fmla="val 60356"/>
            </a:avLst>
          </a:prstGeom>
          <a:gradFill flip="none" rotWithShape="1">
            <a:gsLst>
              <a:gs pos="0">
                <a:srgbClr val="C71515">
                  <a:lumMod val="100000"/>
                </a:srgbClr>
              </a:gs>
              <a:gs pos="84000">
                <a:srgbClr val="C00000">
                  <a:lumMod val="87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495AA73D-3282-2B21-D070-65F4C46EDF8C}"/>
              </a:ext>
            </a:extLst>
          </p:cNvPr>
          <p:cNvSpPr txBox="1"/>
          <p:nvPr/>
        </p:nvSpPr>
        <p:spPr>
          <a:xfrm>
            <a:off x="6721503" y="2648391"/>
            <a:ext cx="4305122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ts val="600"/>
              </a:spcBef>
            </a:pPr>
            <a:r>
              <a:rPr lang="zh-CN" altLang="en-US" sz="16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曾经有类似的教学方法，但被冠以高效课堂。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C54F7AA-D145-D66D-3D8B-19E2E177DBAD}"/>
              </a:ext>
            </a:extLst>
          </p:cNvPr>
          <p:cNvSpPr txBox="1"/>
          <p:nvPr/>
        </p:nvSpPr>
        <p:spPr>
          <a:xfrm>
            <a:off x="8243050" y="1907715"/>
            <a:ext cx="1262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国内发展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8A2F088-F2D7-8C1D-A626-9AC14B2E5F84}"/>
              </a:ext>
            </a:extLst>
          </p:cNvPr>
          <p:cNvSpPr txBox="1"/>
          <p:nvPr/>
        </p:nvSpPr>
        <p:spPr>
          <a:xfrm>
            <a:off x="6820078" y="3815874"/>
            <a:ext cx="4107972" cy="156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ts val="600"/>
              </a:spcBef>
            </a:pPr>
            <a:r>
              <a:rPr lang="en-US" altLang="zh-CN" sz="18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1998</a:t>
            </a:r>
            <a:r>
              <a:rPr lang="zh-CN" altLang="en-US" sz="18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年山东的杜郎口中学所尝试的杜郎口教学模式。与当前的翻转课堂不同，这些模式中学生并不使用微视频和在线做题，而使用导学案，课本和习题册。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862721-853C-0915-1A77-A3C224F46FB6}"/>
              </a:ext>
            </a:extLst>
          </p:cNvPr>
          <p:cNvSpPr txBox="1"/>
          <p:nvPr/>
        </p:nvSpPr>
        <p:spPr>
          <a:xfrm>
            <a:off x="7846889" y="3421730"/>
            <a:ext cx="2060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2E72B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【</a:t>
            </a:r>
            <a:r>
              <a:rPr lang="zh-CN" altLang="en-US" sz="2000" dirty="0">
                <a:solidFill>
                  <a:srgbClr val="2E72B0"/>
                </a:solidFill>
              </a:rPr>
              <a:t>典型案例</a:t>
            </a:r>
            <a:r>
              <a:rPr lang="en-US" altLang="zh-CN" sz="2000" dirty="0">
                <a:solidFill>
                  <a:srgbClr val="2E72B0"/>
                </a:solidFill>
              </a:rPr>
              <a:t>】</a:t>
            </a:r>
            <a:endParaRPr lang="zh-CN" altLang="en-US" sz="2000" dirty="0">
              <a:solidFill>
                <a:srgbClr val="2E72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1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弧形 83">
            <a:extLst>
              <a:ext uri="{FF2B5EF4-FFF2-40B4-BE49-F238E27FC236}">
                <a16:creationId xmlns:a16="http://schemas.microsoft.com/office/drawing/2014/main" id="{CF739AAA-A894-07E3-B87B-E74E7F2F8633}"/>
              </a:ext>
            </a:extLst>
          </p:cNvPr>
          <p:cNvSpPr/>
          <p:nvPr/>
        </p:nvSpPr>
        <p:spPr>
          <a:xfrm>
            <a:off x="1294782" y="1393968"/>
            <a:ext cx="3684411" cy="3684411"/>
          </a:xfrm>
          <a:prstGeom prst="arc">
            <a:avLst>
              <a:gd name="adj1" fmla="val 9093424"/>
              <a:gd name="adj2" fmla="val 5397838"/>
            </a:avLst>
          </a:prstGeom>
          <a:ln w="9525" cap="rnd">
            <a:gradFill>
              <a:gsLst>
                <a:gs pos="0">
                  <a:srgbClr val="2E72B0">
                    <a:alpha val="18000"/>
                  </a:srgbClr>
                </a:gs>
                <a:gs pos="100000">
                  <a:srgbClr val="1EC0A9">
                    <a:alpha val="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80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C1BAB5-8FBA-32F6-796E-655DE83C0337}"/>
              </a:ext>
            </a:extLst>
          </p:cNvPr>
          <p:cNvGrpSpPr/>
          <p:nvPr/>
        </p:nvGrpSpPr>
        <p:grpSpPr>
          <a:xfrm>
            <a:off x="1841031" y="1965960"/>
            <a:ext cx="2613997" cy="2613997"/>
            <a:chOff x="2339189" y="2270609"/>
            <a:chExt cx="1158391" cy="1158391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BF00277-A955-1203-985D-8492E7D80639}"/>
                </a:ext>
              </a:extLst>
            </p:cNvPr>
            <p:cNvGrpSpPr/>
            <p:nvPr/>
          </p:nvGrpSpPr>
          <p:grpSpPr>
            <a:xfrm>
              <a:off x="2339189" y="2270609"/>
              <a:ext cx="1158391" cy="1158391"/>
              <a:chOff x="1695250" y="1971961"/>
              <a:chExt cx="2714400" cy="2714400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58671F4B-FF37-E249-8E45-B201A995D0AD}"/>
                  </a:ext>
                </a:extLst>
              </p:cNvPr>
              <p:cNvSpPr/>
              <p:nvPr/>
            </p:nvSpPr>
            <p:spPr>
              <a:xfrm>
                <a:off x="1695250" y="1971961"/>
                <a:ext cx="2714400" cy="2714400"/>
              </a:xfrm>
              <a:prstGeom prst="ellipse">
                <a:avLst/>
              </a:prstGeom>
              <a:gradFill>
                <a:gsLst>
                  <a:gs pos="0">
                    <a:srgbClr val="EDF4FB">
                      <a:lumMod val="89000"/>
                    </a:srgbClr>
                  </a:gs>
                  <a:gs pos="100000">
                    <a:schemeClr val="bg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  <a:sym typeface="汉仪旗黑-55简" panose="00020600040101010101" pitchFamily="18" charset="-122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3FADF5D-EB02-2B02-EADF-5A2D99D7A331}"/>
                  </a:ext>
                </a:extLst>
              </p:cNvPr>
              <p:cNvGrpSpPr/>
              <p:nvPr/>
            </p:nvGrpSpPr>
            <p:grpSpPr>
              <a:xfrm>
                <a:off x="1976674" y="2253385"/>
                <a:ext cx="2151553" cy="2165653"/>
                <a:chOff x="3277382" y="1375565"/>
                <a:chExt cx="2278856" cy="2293790"/>
              </a:xfrm>
            </p:grpSpPr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50762A08-B45E-C4C1-6CB3-C008114FC34F}"/>
                    </a:ext>
                  </a:extLst>
                </p:cNvPr>
                <p:cNvSpPr/>
                <p:nvPr/>
              </p:nvSpPr>
              <p:spPr>
                <a:xfrm>
                  <a:off x="3277382" y="1375565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4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B688296E-EB45-A9A6-9222-0C0CD69818FF}"/>
                    </a:ext>
                  </a:extLst>
                </p:cNvPr>
                <p:cNvSpPr/>
                <p:nvPr/>
              </p:nvSpPr>
              <p:spPr>
                <a:xfrm>
                  <a:off x="3277382" y="1390499"/>
                  <a:ext cx="2278856" cy="2278856"/>
                </a:xfrm>
                <a:prstGeom prst="ellipse">
                  <a:avLst/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66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  <a:sym typeface="汉仪旗黑-55简" panose="00020600040101010101" pitchFamily="18" charset="-122"/>
                  </a:endParaRPr>
                </a:p>
              </p:txBody>
            </p:sp>
          </p:grp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672E945E-C9BE-DF14-4288-95B1A22752F3}"/>
                  </a:ext>
                </a:extLst>
              </p:cNvPr>
              <p:cNvSpPr/>
              <p:nvPr/>
            </p:nvSpPr>
            <p:spPr>
              <a:xfrm>
                <a:off x="1835961" y="2128520"/>
                <a:ext cx="2417129" cy="2417129"/>
              </a:xfrm>
              <a:prstGeom prst="arc">
                <a:avLst>
                  <a:gd name="adj1" fmla="val 9093424"/>
                  <a:gd name="adj2" fmla="val 5397838"/>
                </a:avLst>
              </a:prstGeom>
              <a:ln w="9525" cap="rnd">
                <a:gradFill>
                  <a:gsLst>
                    <a:gs pos="0">
                      <a:srgbClr val="2E72B0"/>
                    </a:gs>
                    <a:gs pos="100000">
                      <a:srgbClr val="1EC0A9">
                        <a:alpha val="0"/>
                      </a:srgbClr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80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04F13C2-D01E-44ED-9D13-C4D156140489}"/>
                </a:ext>
              </a:extLst>
            </p:cNvPr>
            <p:cNvSpPr txBox="1"/>
            <p:nvPr/>
          </p:nvSpPr>
          <p:spPr>
            <a:xfrm>
              <a:off x="2588432" y="2413951"/>
              <a:ext cx="611023" cy="9820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zh-CN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2E72B0"/>
                  </a:solidFill>
                  <a:effectLst/>
                  <a:uLnTx/>
                  <a:uFillTx/>
                  <a:latin typeface="+mn-ea"/>
                  <a:cs typeface="+mn-ea"/>
                  <a:sym typeface="汉仪旗黑-55简" panose="00020600040101010101" pitchFamily="18" charset="-122"/>
                </a:rPr>
                <a:t>2</a:t>
              </a:r>
              <a:endParaRPr lang="zh-CN" altLang="en-US" sz="13800" dirty="0">
                <a:solidFill>
                  <a:srgbClr val="2E72B0"/>
                </a:solidFill>
                <a:latin typeface="+mn-ea"/>
                <a:cs typeface="+mn-ea"/>
                <a:sym typeface="汉仪旗黑-55简" panose="00020600040101010101" pitchFamily="18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B37A755-3DD1-1436-A415-2669143AA994}"/>
              </a:ext>
            </a:extLst>
          </p:cNvPr>
          <p:cNvSpPr txBox="1"/>
          <p:nvPr/>
        </p:nvSpPr>
        <p:spPr>
          <a:xfrm>
            <a:off x="4590533" y="2672794"/>
            <a:ext cx="6205701" cy="110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翻转课堂特点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0EA1434-88E7-A45B-182B-98D5B5DACD1B}"/>
              </a:ext>
            </a:extLst>
          </p:cNvPr>
          <p:cNvGrpSpPr/>
          <p:nvPr/>
        </p:nvGrpSpPr>
        <p:grpSpPr>
          <a:xfrm>
            <a:off x="4700403" y="3995891"/>
            <a:ext cx="617231" cy="626105"/>
            <a:chOff x="3941953" y="1735931"/>
            <a:chExt cx="2278856" cy="2311617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B6EDFDF-AD68-9681-0929-D649F3DDB6FA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395EB910-E37D-5A02-1179-7842BB23F56C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C4135E5-F4EA-905E-822F-DA1408A35A7B}"/>
              </a:ext>
            </a:extLst>
          </p:cNvPr>
          <p:cNvGrpSpPr/>
          <p:nvPr/>
        </p:nvGrpSpPr>
        <p:grpSpPr>
          <a:xfrm>
            <a:off x="5530206" y="3995891"/>
            <a:ext cx="617231" cy="626105"/>
            <a:chOff x="3941953" y="1735931"/>
            <a:chExt cx="2278856" cy="2311617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7DBA35D2-7700-A95C-A447-C567D57909C9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EFDBEBA-5620-490A-EB4B-98DAC2440228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DCFCB18-4993-1B86-369D-8ECAE27262C4}"/>
              </a:ext>
            </a:extLst>
          </p:cNvPr>
          <p:cNvGrpSpPr/>
          <p:nvPr/>
        </p:nvGrpSpPr>
        <p:grpSpPr>
          <a:xfrm>
            <a:off x="6319368" y="3995891"/>
            <a:ext cx="617231" cy="626105"/>
            <a:chOff x="3941953" y="1735931"/>
            <a:chExt cx="2278856" cy="2311617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32EEF8A1-E47C-3F1B-1CD8-521BB8B515BF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F572BF2-4BC3-431A-1AAD-E8CAEDCBCA1B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ABF6E9D-2442-7E9D-B6E8-F014543BA8C0}"/>
              </a:ext>
            </a:extLst>
          </p:cNvPr>
          <p:cNvGrpSpPr/>
          <p:nvPr/>
        </p:nvGrpSpPr>
        <p:grpSpPr>
          <a:xfrm>
            <a:off x="7149171" y="3995891"/>
            <a:ext cx="617231" cy="626105"/>
            <a:chOff x="3941953" y="1735931"/>
            <a:chExt cx="2278856" cy="2311617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5360F005-76B0-A8BE-CD24-90A2E17B59BC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C58EE1C-48EE-75FC-3E85-4D0294F68F40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04BE07C-A916-1BA8-6CA2-32463A462FAF}"/>
              </a:ext>
            </a:extLst>
          </p:cNvPr>
          <p:cNvGrpSpPr/>
          <p:nvPr/>
        </p:nvGrpSpPr>
        <p:grpSpPr>
          <a:xfrm>
            <a:off x="4893266" y="4179910"/>
            <a:ext cx="224603" cy="300075"/>
            <a:chOff x="8197850" y="2132013"/>
            <a:chExt cx="392113" cy="523875"/>
          </a:xfrm>
        </p:grpSpPr>
        <p:sp>
          <p:nvSpPr>
            <p:cNvPr id="15" name="Freeform 251">
              <a:extLst>
                <a:ext uri="{FF2B5EF4-FFF2-40B4-BE49-F238E27FC236}">
                  <a16:creationId xmlns:a16="http://schemas.microsoft.com/office/drawing/2014/main" id="{F6A9A224-2317-3623-BD6B-57B538744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850" y="2132013"/>
              <a:ext cx="392113" cy="523875"/>
            </a:xfrm>
            <a:custGeom>
              <a:avLst/>
              <a:gdLst>
                <a:gd name="T0" fmla="*/ 157 w 173"/>
                <a:gd name="T1" fmla="*/ 0 h 231"/>
                <a:gd name="T2" fmla="*/ 45 w 173"/>
                <a:gd name="T3" fmla="*/ 0 h 231"/>
                <a:gd name="T4" fmla="*/ 0 w 173"/>
                <a:gd name="T5" fmla="*/ 38 h 231"/>
                <a:gd name="T6" fmla="*/ 0 w 173"/>
                <a:gd name="T7" fmla="*/ 215 h 231"/>
                <a:gd name="T8" fmla="*/ 16 w 173"/>
                <a:gd name="T9" fmla="*/ 231 h 231"/>
                <a:gd name="T10" fmla="*/ 157 w 173"/>
                <a:gd name="T11" fmla="*/ 231 h 231"/>
                <a:gd name="T12" fmla="*/ 173 w 173"/>
                <a:gd name="T13" fmla="*/ 215 h 231"/>
                <a:gd name="T14" fmla="*/ 173 w 173"/>
                <a:gd name="T15" fmla="*/ 16 h 231"/>
                <a:gd name="T16" fmla="*/ 157 w 173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31">
                  <a:moveTo>
                    <a:pt x="157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3"/>
                    <a:pt x="7" y="231"/>
                    <a:pt x="16" y="231"/>
                  </a:cubicBezTo>
                  <a:cubicBezTo>
                    <a:pt x="157" y="231"/>
                    <a:pt x="157" y="231"/>
                    <a:pt x="157" y="231"/>
                  </a:cubicBezTo>
                  <a:cubicBezTo>
                    <a:pt x="166" y="231"/>
                    <a:pt x="173" y="223"/>
                    <a:pt x="173" y="215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7"/>
                    <a:pt x="166" y="0"/>
                    <a:pt x="157" y="0"/>
                  </a:cubicBez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52">
              <a:extLst>
                <a:ext uri="{FF2B5EF4-FFF2-40B4-BE49-F238E27FC236}">
                  <a16:creationId xmlns:a16="http://schemas.microsoft.com/office/drawing/2014/main" id="{2FEBE9D5-081E-A6F6-2194-46AACC9A4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063" y="2136776"/>
              <a:ext cx="68263" cy="112713"/>
            </a:xfrm>
            <a:custGeom>
              <a:avLst/>
              <a:gdLst>
                <a:gd name="T0" fmla="*/ 43 w 43"/>
                <a:gd name="T1" fmla="*/ 0 h 71"/>
                <a:gd name="T2" fmla="*/ 43 w 43"/>
                <a:gd name="T3" fmla="*/ 71 h 71"/>
                <a:gd name="T4" fmla="*/ 0 w 43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71">
                  <a:moveTo>
                    <a:pt x="43" y="0"/>
                  </a:moveTo>
                  <a:lnTo>
                    <a:pt x="43" y="71"/>
                  </a:lnTo>
                  <a:lnTo>
                    <a:pt x="0" y="71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Line 253">
              <a:extLst>
                <a:ext uri="{FF2B5EF4-FFF2-40B4-BE49-F238E27FC236}">
                  <a16:creationId xmlns:a16="http://schemas.microsoft.com/office/drawing/2014/main" id="{9EA9DD6B-A489-7FA3-B463-EC4645E3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4075" y="2300288"/>
              <a:ext cx="0" cy="96838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254">
              <a:extLst>
                <a:ext uri="{FF2B5EF4-FFF2-40B4-BE49-F238E27FC236}">
                  <a16:creationId xmlns:a16="http://schemas.microsoft.com/office/drawing/2014/main" id="{1BF55FA6-B6CB-E053-2A0F-F62690F62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26450" y="2347913"/>
              <a:ext cx="95250" cy="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5">
              <a:extLst>
                <a:ext uri="{FF2B5EF4-FFF2-40B4-BE49-F238E27FC236}">
                  <a16:creationId xmlns:a16="http://schemas.microsoft.com/office/drawing/2014/main" id="{26D71E71-BD1A-DF88-F3BB-7B1F2AA7C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575" y="2351088"/>
              <a:ext cx="168275" cy="188913"/>
            </a:xfrm>
            <a:custGeom>
              <a:avLst/>
              <a:gdLst>
                <a:gd name="T0" fmla="*/ 106 w 106"/>
                <a:gd name="T1" fmla="*/ 119 h 119"/>
                <a:gd name="T2" fmla="*/ 53 w 106"/>
                <a:gd name="T3" fmla="*/ 0 h 119"/>
                <a:gd name="T4" fmla="*/ 0 w 106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119">
                  <a:moveTo>
                    <a:pt x="106" y="119"/>
                  </a:moveTo>
                  <a:lnTo>
                    <a:pt x="53" y="0"/>
                  </a:lnTo>
                  <a:lnTo>
                    <a:pt x="0" y="119"/>
                  </a:ln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256">
              <a:extLst>
                <a:ext uri="{FF2B5EF4-FFF2-40B4-BE49-F238E27FC236}">
                  <a16:creationId xmlns:a16="http://schemas.microsoft.com/office/drawing/2014/main" id="{8979BC53-A99D-1DAE-4413-F2DBB2E0C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3738" y="2474913"/>
              <a:ext cx="107950" cy="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C9B859-F3E3-20EA-E228-732A2DA9A898}"/>
              </a:ext>
            </a:extLst>
          </p:cNvPr>
          <p:cNvGrpSpPr/>
          <p:nvPr/>
        </p:nvGrpSpPr>
        <p:grpSpPr>
          <a:xfrm>
            <a:off x="6455842" y="4184163"/>
            <a:ext cx="329919" cy="266091"/>
            <a:chOff x="2279650" y="5265738"/>
            <a:chExt cx="631825" cy="509588"/>
          </a:xfrm>
        </p:grpSpPr>
        <p:sp>
          <p:nvSpPr>
            <p:cNvPr id="22" name="Line 371">
              <a:extLst>
                <a:ext uri="{FF2B5EF4-FFF2-40B4-BE49-F238E27FC236}">
                  <a16:creationId xmlns:a16="http://schemas.microsoft.com/office/drawing/2014/main" id="{0C10374D-C9F2-1A97-3F2A-8274179E3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5472113"/>
              <a:ext cx="0" cy="209550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72">
              <a:extLst>
                <a:ext uri="{FF2B5EF4-FFF2-40B4-BE49-F238E27FC236}">
                  <a16:creationId xmlns:a16="http://schemas.microsoft.com/office/drawing/2014/main" id="{3424CC1F-75E3-D835-0922-C6C9D4EA9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563" y="5368926"/>
              <a:ext cx="146050" cy="312738"/>
            </a:xfrm>
            <a:custGeom>
              <a:avLst/>
              <a:gdLst>
                <a:gd name="T0" fmla="*/ 0 w 65"/>
                <a:gd name="T1" fmla="*/ 138 h 138"/>
                <a:gd name="T2" fmla="*/ 0 w 65"/>
                <a:gd name="T3" fmla="*/ 16 h 138"/>
                <a:gd name="T4" fmla="*/ 16 w 65"/>
                <a:gd name="T5" fmla="*/ 0 h 138"/>
                <a:gd name="T6" fmla="*/ 65 w 65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38">
                  <a:moveTo>
                    <a:pt x="0" y="13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73">
              <a:extLst>
                <a:ext uri="{FF2B5EF4-FFF2-40B4-BE49-F238E27FC236}">
                  <a16:creationId xmlns:a16="http://schemas.microsoft.com/office/drawing/2014/main" id="{2E25927B-A65D-DEA2-2AAE-48D48B0D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5722938"/>
              <a:ext cx="631825" cy="52388"/>
            </a:xfrm>
            <a:custGeom>
              <a:avLst/>
              <a:gdLst>
                <a:gd name="T0" fmla="*/ 0 w 279"/>
                <a:gd name="T1" fmla="*/ 0 h 23"/>
                <a:gd name="T2" fmla="*/ 21 w 279"/>
                <a:gd name="T3" fmla="*/ 23 h 23"/>
                <a:gd name="T4" fmla="*/ 258 w 279"/>
                <a:gd name="T5" fmla="*/ 23 h 23"/>
                <a:gd name="T6" fmla="*/ 279 w 279"/>
                <a:gd name="T7" fmla="*/ 0 h 23"/>
                <a:gd name="T8" fmla="*/ 0 w 27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3">
                  <a:moveTo>
                    <a:pt x="0" y="0"/>
                  </a:moveTo>
                  <a:cubicBezTo>
                    <a:pt x="0" y="0"/>
                    <a:pt x="5" y="23"/>
                    <a:pt x="21" y="2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74" y="23"/>
                    <a:pt x="279" y="0"/>
                    <a:pt x="279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374">
              <a:extLst>
                <a:ext uri="{FF2B5EF4-FFF2-40B4-BE49-F238E27FC236}">
                  <a16:creationId xmlns:a16="http://schemas.microsoft.com/office/drawing/2014/main" id="{F0DB13C0-4604-FB8B-3275-5B3DB00C7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750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375">
              <a:extLst>
                <a:ext uri="{FF2B5EF4-FFF2-40B4-BE49-F238E27FC236}">
                  <a16:creationId xmlns:a16="http://schemas.microsoft.com/office/drawing/2014/main" id="{F7A25A3D-BB41-63C3-4C80-B4068F5F5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0" y="5345113"/>
              <a:ext cx="11113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376">
              <a:extLst>
                <a:ext uri="{FF2B5EF4-FFF2-40B4-BE49-F238E27FC236}">
                  <a16:creationId xmlns:a16="http://schemas.microsoft.com/office/drawing/2014/main" id="{A5FC67C5-14C2-07AF-9601-55B214E11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638" y="5345113"/>
              <a:ext cx="9525" cy="7938"/>
            </a:xfrm>
            <a:prstGeom prst="ellipse">
              <a:avLst/>
            </a:prstGeom>
            <a:solidFill>
              <a:srgbClr val="475257"/>
            </a:solidFill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77">
              <a:extLst>
                <a:ext uri="{FF2B5EF4-FFF2-40B4-BE49-F238E27FC236}">
                  <a16:creationId xmlns:a16="http://schemas.microsoft.com/office/drawing/2014/main" id="{78E4D7CB-B3F8-E7B7-E967-81A89822A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0" y="5346701"/>
              <a:ext cx="138113" cy="176213"/>
            </a:xfrm>
            <a:custGeom>
              <a:avLst/>
              <a:gdLst>
                <a:gd name="T0" fmla="*/ 31 w 61"/>
                <a:gd name="T1" fmla="*/ 0 h 78"/>
                <a:gd name="T2" fmla="*/ 2 w 61"/>
                <a:gd name="T3" fmla="*/ 39 h 78"/>
                <a:gd name="T4" fmla="*/ 31 w 61"/>
                <a:gd name="T5" fmla="*/ 78 h 78"/>
                <a:gd name="T6" fmla="*/ 59 w 61"/>
                <a:gd name="T7" fmla="*/ 39 h 78"/>
                <a:gd name="T8" fmla="*/ 31 w 61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8">
                  <a:moveTo>
                    <a:pt x="31" y="0"/>
                  </a:moveTo>
                  <a:cubicBezTo>
                    <a:pt x="1" y="0"/>
                    <a:pt x="0" y="17"/>
                    <a:pt x="2" y="39"/>
                  </a:cubicBezTo>
                  <a:cubicBezTo>
                    <a:pt x="4" y="60"/>
                    <a:pt x="17" y="78"/>
                    <a:pt x="31" y="78"/>
                  </a:cubicBezTo>
                  <a:cubicBezTo>
                    <a:pt x="44" y="78"/>
                    <a:pt x="57" y="60"/>
                    <a:pt x="59" y="39"/>
                  </a:cubicBezTo>
                  <a:cubicBezTo>
                    <a:pt x="61" y="17"/>
                    <a:pt x="60" y="0"/>
                    <a:pt x="31" y="0"/>
                  </a:cubicBezTo>
                  <a:close/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78">
              <a:extLst>
                <a:ext uri="{FF2B5EF4-FFF2-40B4-BE49-F238E27FC236}">
                  <a16:creationId xmlns:a16="http://schemas.microsoft.com/office/drawing/2014/main" id="{9113455F-3471-9C8D-3049-97483D692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0" y="5395913"/>
              <a:ext cx="88900" cy="25400"/>
            </a:xfrm>
            <a:custGeom>
              <a:avLst/>
              <a:gdLst>
                <a:gd name="T0" fmla="*/ 39 w 39"/>
                <a:gd name="T1" fmla="*/ 11 h 11"/>
                <a:gd name="T2" fmla="*/ 19 w 39"/>
                <a:gd name="T3" fmla="*/ 0 h 11"/>
                <a:gd name="T4" fmla="*/ 0 w 39"/>
                <a:gd name="T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1">
                  <a:moveTo>
                    <a:pt x="39" y="11"/>
                  </a:moveTo>
                  <a:cubicBezTo>
                    <a:pt x="27" y="8"/>
                    <a:pt x="19" y="0"/>
                    <a:pt x="19" y="0"/>
                  </a:cubicBezTo>
                  <a:cubicBezTo>
                    <a:pt x="19" y="0"/>
                    <a:pt x="16" y="7"/>
                    <a:pt x="0" y="10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79">
              <a:extLst>
                <a:ext uri="{FF2B5EF4-FFF2-40B4-BE49-F238E27FC236}">
                  <a16:creationId xmlns:a16="http://schemas.microsoft.com/office/drawing/2014/main" id="{373BF65A-2A00-9C08-494F-3C5F07CD3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75" y="5265738"/>
              <a:ext cx="268288" cy="166688"/>
            </a:xfrm>
            <a:custGeom>
              <a:avLst/>
              <a:gdLst>
                <a:gd name="T0" fmla="*/ 0 w 169"/>
                <a:gd name="T1" fmla="*/ 28 h 105"/>
                <a:gd name="T2" fmla="*/ 0 w 169"/>
                <a:gd name="T3" fmla="*/ 0 h 105"/>
                <a:gd name="T4" fmla="*/ 169 w 169"/>
                <a:gd name="T5" fmla="*/ 0 h 105"/>
                <a:gd name="T6" fmla="*/ 169 w 169"/>
                <a:gd name="T7" fmla="*/ 105 h 105"/>
                <a:gd name="T8" fmla="*/ 53 w 169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05">
                  <a:moveTo>
                    <a:pt x="0" y="28"/>
                  </a:moveTo>
                  <a:lnTo>
                    <a:pt x="0" y="0"/>
                  </a:lnTo>
                  <a:lnTo>
                    <a:pt x="169" y="0"/>
                  </a:lnTo>
                  <a:lnTo>
                    <a:pt x="169" y="105"/>
                  </a:lnTo>
                  <a:lnTo>
                    <a:pt x="53" y="105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80">
              <a:extLst>
                <a:ext uri="{FF2B5EF4-FFF2-40B4-BE49-F238E27FC236}">
                  <a16:creationId xmlns:a16="http://schemas.microsoft.com/office/drawing/2014/main" id="{BBA1D69B-FF5A-02F3-D124-694E48D1D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5551488"/>
              <a:ext cx="260350" cy="130175"/>
            </a:xfrm>
            <a:custGeom>
              <a:avLst/>
              <a:gdLst>
                <a:gd name="T0" fmla="*/ 115 w 115"/>
                <a:gd name="T1" fmla="*/ 58 h 58"/>
                <a:gd name="T2" fmla="*/ 115 w 115"/>
                <a:gd name="T3" fmla="*/ 26 h 58"/>
                <a:gd name="T4" fmla="*/ 93 w 115"/>
                <a:gd name="T5" fmla="*/ 3 h 58"/>
                <a:gd name="T6" fmla="*/ 83 w 115"/>
                <a:gd name="T7" fmla="*/ 0 h 58"/>
                <a:gd name="T8" fmla="*/ 57 w 115"/>
                <a:gd name="T9" fmla="*/ 32 h 58"/>
                <a:gd name="T10" fmla="*/ 32 w 115"/>
                <a:gd name="T11" fmla="*/ 0 h 58"/>
                <a:gd name="T12" fmla="*/ 21 w 115"/>
                <a:gd name="T13" fmla="*/ 3 h 58"/>
                <a:gd name="T14" fmla="*/ 0 w 115"/>
                <a:gd name="T15" fmla="*/ 26 h 58"/>
                <a:gd name="T16" fmla="*/ 0 w 115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58">
                  <a:moveTo>
                    <a:pt x="115" y="58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5" y="9"/>
                    <a:pt x="93" y="3"/>
                    <a:pt x="93" y="3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0" y="9"/>
                    <a:pt x="0" y="26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381">
              <a:extLst>
                <a:ext uri="{FF2B5EF4-FFF2-40B4-BE49-F238E27FC236}">
                  <a16:creationId xmlns:a16="http://schemas.microsoft.com/office/drawing/2014/main" id="{D08B60D5-2394-51B5-F9B5-EB298EC13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20975" y="5435601"/>
              <a:ext cx="41275" cy="49213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FB1CEFD-3E9E-5D8A-198D-48A8A25BC796}"/>
              </a:ext>
            </a:extLst>
          </p:cNvPr>
          <p:cNvGrpSpPr/>
          <p:nvPr/>
        </p:nvGrpSpPr>
        <p:grpSpPr>
          <a:xfrm>
            <a:off x="5707982" y="4178924"/>
            <a:ext cx="261677" cy="291414"/>
            <a:chOff x="5830888" y="5246688"/>
            <a:chExt cx="488950" cy="544513"/>
          </a:xfrm>
        </p:grpSpPr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id="{D2885D6E-58B9-E546-C6ED-9CA4C8336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5246688"/>
              <a:ext cx="425450" cy="320675"/>
            </a:xfrm>
            <a:custGeom>
              <a:avLst/>
              <a:gdLst>
                <a:gd name="T0" fmla="*/ 40 w 268"/>
                <a:gd name="T1" fmla="*/ 202 h 202"/>
                <a:gd name="T2" fmla="*/ 0 w 268"/>
                <a:gd name="T3" fmla="*/ 202 h 202"/>
                <a:gd name="T4" fmla="*/ 0 w 268"/>
                <a:gd name="T5" fmla="*/ 0 h 202"/>
                <a:gd name="T6" fmla="*/ 268 w 268"/>
                <a:gd name="T7" fmla="*/ 0 h 202"/>
                <a:gd name="T8" fmla="*/ 268 w 268"/>
                <a:gd name="T9" fmla="*/ 3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02">
                  <a:moveTo>
                    <a:pt x="40" y="202"/>
                  </a:moveTo>
                  <a:lnTo>
                    <a:pt x="0" y="202"/>
                  </a:lnTo>
                  <a:lnTo>
                    <a:pt x="0" y="0"/>
                  </a:lnTo>
                  <a:lnTo>
                    <a:pt x="268" y="0"/>
                  </a:lnTo>
                  <a:lnTo>
                    <a:pt x="268" y="30"/>
                  </a:ln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383">
              <a:extLst>
                <a:ext uri="{FF2B5EF4-FFF2-40B4-BE49-F238E27FC236}">
                  <a16:creationId xmlns:a16="http://schemas.microsoft.com/office/drawing/2014/main" id="{885D9714-1CE7-8158-4ABF-17FB1F86F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384">
              <a:extLst>
                <a:ext uri="{FF2B5EF4-FFF2-40B4-BE49-F238E27FC236}">
                  <a16:creationId xmlns:a16="http://schemas.microsoft.com/office/drawing/2014/main" id="{124C074B-30DE-7792-E1C1-679E8AAA8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C3C548B0-D2B1-0FB7-D991-F029524C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8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3" y="32"/>
                    <a:pt x="28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20" y="0"/>
                    <a:pt x="11" y="0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6">
              <a:extLst>
                <a:ext uri="{FF2B5EF4-FFF2-40B4-BE49-F238E27FC236}">
                  <a16:creationId xmlns:a16="http://schemas.microsoft.com/office/drawing/2014/main" id="{4C8D9216-B631-2485-E779-8CAC62C1D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5530851"/>
              <a:ext cx="74613" cy="71438"/>
            </a:xfrm>
            <a:custGeom>
              <a:avLst/>
              <a:gdLst>
                <a:gd name="T0" fmla="*/ 5 w 33"/>
                <a:gd name="T1" fmla="*/ 7 h 32"/>
                <a:gd name="T2" fmla="*/ 7 w 33"/>
                <a:gd name="T3" fmla="*/ 27 h 32"/>
                <a:gd name="T4" fmla="*/ 27 w 33"/>
                <a:gd name="T5" fmla="*/ 25 h 32"/>
                <a:gd name="T6" fmla="*/ 26 w 33"/>
                <a:gd name="T7" fmla="*/ 5 h 32"/>
                <a:gd name="T8" fmla="*/ 5 w 33"/>
                <a:gd name="T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5" y="7"/>
                  </a:moveTo>
                  <a:cubicBezTo>
                    <a:pt x="0" y="13"/>
                    <a:pt x="1" y="22"/>
                    <a:pt x="7" y="27"/>
                  </a:cubicBezTo>
                  <a:cubicBezTo>
                    <a:pt x="13" y="32"/>
                    <a:pt x="22" y="32"/>
                    <a:pt x="27" y="25"/>
                  </a:cubicBezTo>
                  <a:cubicBezTo>
                    <a:pt x="33" y="19"/>
                    <a:pt x="32" y="10"/>
                    <a:pt x="26" y="5"/>
                  </a:cubicBezTo>
                  <a:cubicBezTo>
                    <a:pt x="19" y="0"/>
                    <a:pt x="10" y="0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FDDE61B1-2B95-F287-CC93-27190A9D0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650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7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id="{5C5DA3A7-3F89-D65C-C6D7-CC1BFDBC7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13" y="5621338"/>
              <a:ext cx="71438" cy="74613"/>
            </a:xfrm>
            <a:custGeom>
              <a:avLst/>
              <a:gdLst>
                <a:gd name="T0" fmla="*/ 5 w 32"/>
                <a:gd name="T1" fmla="*/ 7 h 33"/>
                <a:gd name="T2" fmla="*/ 7 w 32"/>
                <a:gd name="T3" fmla="*/ 28 h 33"/>
                <a:gd name="T4" fmla="*/ 27 w 32"/>
                <a:gd name="T5" fmla="*/ 26 h 33"/>
                <a:gd name="T6" fmla="*/ 25 w 32"/>
                <a:gd name="T7" fmla="*/ 5 h 33"/>
                <a:gd name="T8" fmla="*/ 5 w 32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5" y="7"/>
                  </a:moveTo>
                  <a:cubicBezTo>
                    <a:pt x="0" y="13"/>
                    <a:pt x="0" y="22"/>
                    <a:pt x="7" y="28"/>
                  </a:cubicBezTo>
                  <a:cubicBezTo>
                    <a:pt x="13" y="33"/>
                    <a:pt x="22" y="32"/>
                    <a:pt x="27" y="26"/>
                  </a:cubicBezTo>
                  <a:cubicBezTo>
                    <a:pt x="32" y="20"/>
                    <a:pt x="32" y="10"/>
                    <a:pt x="25" y="5"/>
                  </a:cubicBezTo>
                  <a:cubicBezTo>
                    <a:pt x="19" y="0"/>
                    <a:pt x="10" y="1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0F92E292-1180-6E98-1D88-6979C413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5734051"/>
              <a:ext cx="133350" cy="57150"/>
            </a:xfrm>
            <a:custGeom>
              <a:avLst/>
              <a:gdLst>
                <a:gd name="T0" fmla="*/ 59 w 59"/>
                <a:gd name="T1" fmla="*/ 25 h 25"/>
                <a:gd name="T2" fmla="*/ 57 w 59"/>
                <a:gd name="T3" fmla="*/ 12 h 25"/>
                <a:gd name="T4" fmla="*/ 44 w 59"/>
                <a:gd name="T5" fmla="*/ 0 h 25"/>
                <a:gd name="T6" fmla="*/ 14 w 59"/>
                <a:gd name="T7" fmla="*/ 0 h 25"/>
                <a:gd name="T8" fmla="*/ 2 w 59"/>
                <a:gd name="T9" fmla="*/ 12 h 25"/>
                <a:gd name="T10" fmla="*/ 0 w 59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5">
                  <a:moveTo>
                    <a:pt x="59" y="25"/>
                  </a:moveTo>
                  <a:cubicBezTo>
                    <a:pt x="57" y="12"/>
                    <a:pt x="57" y="12"/>
                    <a:pt x="57" y="12"/>
                  </a:cubicBezTo>
                  <a:cubicBezTo>
                    <a:pt x="56" y="4"/>
                    <a:pt x="51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2" y="4"/>
                    <a:pt x="2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C3C3FDBE-B45D-3205-D409-4F40E10BC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8" y="5621338"/>
              <a:ext cx="74613" cy="74613"/>
            </a:xfrm>
            <a:custGeom>
              <a:avLst/>
              <a:gdLst>
                <a:gd name="T0" fmla="*/ 5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5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5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2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0" y="1"/>
                    <a:pt x="5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id="{EA43C87D-F387-E4DA-5C14-D4EB15A6B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5734051"/>
              <a:ext cx="131763" cy="57150"/>
            </a:xfrm>
            <a:custGeom>
              <a:avLst/>
              <a:gdLst>
                <a:gd name="T0" fmla="*/ 58 w 58"/>
                <a:gd name="T1" fmla="*/ 25 h 25"/>
                <a:gd name="T2" fmla="*/ 56 w 58"/>
                <a:gd name="T3" fmla="*/ 12 h 25"/>
                <a:gd name="T4" fmla="*/ 44 w 58"/>
                <a:gd name="T5" fmla="*/ 0 h 25"/>
                <a:gd name="T6" fmla="*/ 14 w 58"/>
                <a:gd name="T7" fmla="*/ 0 h 25"/>
                <a:gd name="T8" fmla="*/ 1 w 58"/>
                <a:gd name="T9" fmla="*/ 12 h 25"/>
                <a:gd name="T10" fmla="*/ 0 w 58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">
                  <a:moveTo>
                    <a:pt x="58" y="25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6" y="4"/>
                    <a:pt x="50" y="0"/>
                    <a:pt x="4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2" y="4"/>
                    <a:pt x="1" y="12"/>
                  </a:cubicBezTo>
                  <a:cubicBezTo>
                    <a:pt x="0" y="25"/>
                    <a:pt x="0" y="25"/>
                    <a:pt x="0" y="25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0B07E18C-EA41-BC33-123A-B8D34BE73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7750" y="5621338"/>
              <a:ext cx="74613" cy="74613"/>
            </a:xfrm>
            <a:custGeom>
              <a:avLst/>
              <a:gdLst>
                <a:gd name="T0" fmla="*/ 6 w 33"/>
                <a:gd name="T1" fmla="*/ 7 h 33"/>
                <a:gd name="T2" fmla="*/ 7 w 33"/>
                <a:gd name="T3" fmla="*/ 28 h 33"/>
                <a:gd name="T4" fmla="*/ 28 w 33"/>
                <a:gd name="T5" fmla="*/ 26 h 33"/>
                <a:gd name="T6" fmla="*/ 26 w 33"/>
                <a:gd name="T7" fmla="*/ 5 h 33"/>
                <a:gd name="T8" fmla="*/ 6 w 33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6" y="7"/>
                  </a:moveTo>
                  <a:cubicBezTo>
                    <a:pt x="0" y="13"/>
                    <a:pt x="1" y="22"/>
                    <a:pt x="7" y="28"/>
                  </a:cubicBezTo>
                  <a:cubicBezTo>
                    <a:pt x="13" y="33"/>
                    <a:pt x="23" y="32"/>
                    <a:pt x="28" y="26"/>
                  </a:cubicBezTo>
                  <a:cubicBezTo>
                    <a:pt x="33" y="20"/>
                    <a:pt x="32" y="10"/>
                    <a:pt x="26" y="5"/>
                  </a:cubicBezTo>
                  <a:cubicBezTo>
                    <a:pt x="20" y="0"/>
                    <a:pt x="11" y="1"/>
                    <a:pt x="6" y="7"/>
                  </a:cubicBezTo>
                  <a:close/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393">
              <a:extLst>
                <a:ext uri="{FF2B5EF4-FFF2-40B4-BE49-F238E27FC236}">
                  <a16:creationId xmlns:a16="http://schemas.microsoft.com/office/drawing/2014/main" id="{AB381C8D-2139-BC29-CFCE-5FCC25B230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5791201"/>
              <a:ext cx="0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id="{9A90BEAF-4C99-D958-4DC8-44FB8D08C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5446713"/>
              <a:ext cx="128588" cy="280988"/>
            </a:xfrm>
            <a:custGeom>
              <a:avLst/>
              <a:gdLst>
                <a:gd name="T0" fmla="*/ 45 w 57"/>
                <a:gd name="T1" fmla="*/ 124 h 124"/>
                <a:gd name="T2" fmla="*/ 46 w 57"/>
                <a:gd name="T3" fmla="*/ 66 h 124"/>
                <a:gd name="T4" fmla="*/ 57 w 57"/>
                <a:gd name="T5" fmla="*/ 54 h 124"/>
                <a:gd name="T6" fmla="*/ 53 w 57"/>
                <a:gd name="T7" fmla="*/ 10 h 124"/>
                <a:gd name="T8" fmla="*/ 41 w 57"/>
                <a:gd name="T9" fmla="*/ 0 h 124"/>
                <a:gd name="T10" fmla="*/ 16 w 57"/>
                <a:gd name="T11" fmla="*/ 0 h 124"/>
                <a:gd name="T12" fmla="*/ 4 w 57"/>
                <a:gd name="T13" fmla="*/ 10 h 124"/>
                <a:gd name="T14" fmla="*/ 0 w 57"/>
                <a:gd name="T15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24">
                  <a:moveTo>
                    <a:pt x="45" y="124"/>
                  </a:moveTo>
                  <a:cubicBezTo>
                    <a:pt x="46" y="66"/>
                    <a:pt x="46" y="66"/>
                    <a:pt x="46" y="66"/>
                  </a:cubicBezTo>
                  <a:cubicBezTo>
                    <a:pt x="51" y="64"/>
                    <a:pt x="57" y="60"/>
                    <a:pt x="57" y="54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5"/>
                    <a:pt x="47" y="0"/>
                    <a:pt x="4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5" y="5"/>
                    <a:pt x="4" y="10"/>
                  </a:cubicBezTo>
                  <a:cubicBezTo>
                    <a:pt x="0" y="54"/>
                    <a:pt x="0" y="54"/>
                    <a:pt x="0" y="54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95">
              <a:extLst>
                <a:ext uri="{FF2B5EF4-FFF2-40B4-BE49-F238E27FC236}">
                  <a16:creationId xmlns:a16="http://schemas.microsoft.com/office/drawing/2014/main" id="{4F4B3C6B-2E6E-EA87-D50F-A8008181F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9825" y="5330826"/>
              <a:ext cx="71438" cy="69850"/>
            </a:xfrm>
            <a:prstGeom prst="ellips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92B989-3F99-6B03-F00C-835EA63A3D40}"/>
              </a:ext>
            </a:extLst>
          </p:cNvPr>
          <p:cNvGrpSpPr/>
          <p:nvPr/>
        </p:nvGrpSpPr>
        <p:grpSpPr>
          <a:xfrm>
            <a:off x="7308640" y="4215681"/>
            <a:ext cx="320679" cy="254657"/>
            <a:chOff x="10417175" y="3198813"/>
            <a:chExt cx="593726" cy="471488"/>
          </a:xfrm>
        </p:grpSpPr>
        <p:sp>
          <p:nvSpPr>
            <p:cNvPr id="53" name="Freeform 349">
              <a:extLst>
                <a:ext uri="{FF2B5EF4-FFF2-40B4-BE49-F238E27FC236}">
                  <a16:creationId xmlns:a16="http://schemas.microsoft.com/office/drawing/2014/main" id="{9592DD85-21BF-2D84-D794-8599CEAF1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4038" y="3344863"/>
              <a:ext cx="296863" cy="325438"/>
            </a:xfrm>
            <a:custGeom>
              <a:avLst/>
              <a:gdLst>
                <a:gd name="T0" fmla="*/ 127 w 131"/>
                <a:gd name="T1" fmla="*/ 142 h 144"/>
                <a:gd name="T2" fmla="*/ 131 w 131"/>
                <a:gd name="T3" fmla="*/ 87 h 144"/>
                <a:gd name="T4" fmla="*/ 116 w 131"/>
                <a:gd name="T5" fmla="*/ 65 h 144"/>
                <a:gd name="T6" fmla="*/ 70 w 131"/>
                <a:gd name="T7" fmla="*/ 57 h 144"/>
                <a:gd name="T8" fmla="*/ 70 w 131"/>
                <a:gd name="T9" fmla="*/ 12 h 144"/>
                <a:gd name="T10" fmla="*/ 58 w 131"/>
                <a:gd name="T11" fmla="*/ 0 h 144"/>
                <a:gd name="T12" fmla="*/ 45 w 131"/>
                <a:gd name="T13" fmla="*/ 12 h 144"/>
                <a:gd name="T14" fmla="*/ 45 w 131"/>
                <a:gd name="T15" fmla="*/ 99 h 144"/>
                <a:gd name="T16" fmla="*/ 23 w 131"/>
                <a:gd name="T17" fmla="*/ 78 h 144"/>
                <a:gd name="T18" fmla="*/ 6 w 131"/>
                <a:gd name="T19" fmla="*/ 78 h 144"/>
                <a:gd name="T20" fmla="*/ 5 w 131"/>
                <a:gd name="T21" fmla="*/ 96 h 144"/>
                <a:gd name="T22" fmla="*/ 53 w 131"/>
                <a:gd name="T2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144">
                  <a:moveTo>
                    <a:pt x="127" y="142"/>
                  </a:moveTo>
                  <a:cubicBezTo>
                    <a:pt x="131" y="87"/>
                    <a:pt x="131" y="87"/>
                    <a:pt x="131" y="87"/>
                  </a:cubicBezTo>
                  <a:cubicBezTo>
                    <a:pt x="131" y="68"/>
                    <a:pt x="116" y="65"/>
                    <a:pt x="116" y="65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ubicBezTo>
                    <a:pt x="51" y="0"/>
                    <a:pt x="45" y="5"/>
                    <a:pt x="45" y="12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19" y="73"/>
                    <a:pt x="10" y="74"/>
                    <a:pt x="6" y="78"/>
                  </a:cubicBezTo>
                  <a:cubicBezTo>
                    <a:pt x="1" y="83"/>
                    <a:pt x="0" y="91"/>
                    <a:pt x="5" y="96"/>
                  </a:cubicBezTo>
                  <a:cubicBezTo>
                    <a:pt x="53" y="144"/>
                    <a:pt x="53" y="144"/>
                    <a:pt x="53" y="144"/>
                  </a:cubicBezTo>
                </a:path>
              </a:pathLst>
            </a:cu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50">
              <a:extLst>
                <a:ext uri="{FF2B5EF4-FFF2-40B4-BE49-F238E27FC236}">
                  <a16:creationId xmlns:a16="http://schemas.microsoft.com/office/drawing/2014/main" id="{DE41A110-4062-F8BB-0653-78DF7EED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3198813"/>
              <a:ext cx="525463" cy="385763"/>
            </a:xfrm>
            <a:custGeom>
              <a:avLst/>
              <a:gdLst>
                <a:gd name="T0" fmla="*/ 122 w 232"/>
                <a:gd name="T1" fmla="*/ 170 h 170"/>
                <a:gd name="T2" fmla="*/ 12 w 232"/>
                <a:gd name="T3" fmla="*/ 170 h 170"/>
                <a:gd name="T4" fmla="*/ 0 w 232"/>
                <a:gd name="T5" fmla="*/ 158 h 170"/>
                <a:gd name="T6" fmla="*/ 0 w 232"/>
                <a:gd name="T7" fmla="*/ 12 h 170"/>
                <a:gd name="T8" fmla="*/ 12 w 232"/>
                <a:gd name="T9" fmla="*/ 0 h 170"/>
                <a:gd name="T10" fmla="*/ 220 w 232"/>
                <a:gd name="T11" fmla="*/ 0 h 170"/>
                <a:gd name="T12" fmla="*/ 232 w 232"/>
                <a:gd name="T13" fmla="*/ 12 h 170"/>
                <a:gd name="T14" fmla="*/ 232 w 232"/>
                <a:gd name="T15" fmla="*/ 10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70">
                  <a:moveTo>
                    <a:pt x="122" y="170"/>
                  </a:moveTo>
                  <a:cubicBezTo>
                    <a:pt x="12" y="170"/>
                    <a:pt x="12" y="170"/>
                    <a:pt x="12" y="170"/>
                  </a:cubicBezTo>
                  <a:cubicBezTo>
                    <a:pt x="5" y="170"/>
                    <a:pt x="0" y="164"/>
                    <a:pt x="0" y="1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6" y="0"/>
                    <a:pt x="232" y="6"/>
                    <a:pt x="232" y="12"/>
                  </a:cubicBezTo>
                  <a:cubicBezTo>
                    <a:pt x="232" y="109"/>
                    <a:pt x="232" y="109"/>
                    <a:pt x="232" y="109"/>
                  </a:cubicBezTo>
                </a:path>
              </a:pathLst>
            </a:cu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351">
              <a:extLst>
                <a:ext uri="{FF2B5EF4-FFF2-40B4-BE49-F238E27FC236}">
                  <a16:creationId xmlns:a16="http://schemas.microsoft.com/office/drawing/2014/main" id="{D55B7FD0-D278-8C56-239C-442D9216F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8775" y="3198813"/>
              <a:ext cx="0" cy="385763"/>
            </a:xfrm>
            <a:prstGeom prst="line">
              <a:avLst/>
            </a:prstGeom>
            <a:noFill/>
            <a:ln w="15875" cap="flat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352">
              <a:extLst>
                <a:ext uri="{FF2B5EF4-FFF2-40B4-BE49-F238E27FC236}">
                  <a16:creationId xmlns:a16="http://schemas.microsoft.com/office/drawing/2014/main" id="{949F2D1A-2103-DF10-CAF6-804B840CE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69563" y="3371851"/>
              <a:ext cx="0" cy="39688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353">
              <a:extLst>
                <a:ext uri="{FF2B5EF4-FFF2-40B4-BE49-F238E27FC236}">
                  <a16:creationId xmlns:a16="http://schemas.microsoft.com/office/drawing/2014/main" id="{867632EB-2B5C-FF4C-5F1C-D7234EE5A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268663"/>
              <a:ext cx="2746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354">
              <a:extLst>
                <a:ext uri="{FF2B5EF4-FFF2-40B4-BE49-F238E27FC236}">
                  <a16:creationId xmlns:a16="http://schemas.microsoft.com/office/drawing/2014/main" id="{40F89F3C-3BDF-A7FC-A9B0-E51FC8CA5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30576"/>
              <a:ext cx="188913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355">
              <a:extLst>
                <a:ext uri="{FF2B5EF4-FFF2-40B4-BE49-F238E27FC236}">
                  <a16:creationId xmlns:a16="http://schemas.microsoft.com/office/drawing/2014/main" id="{828761F1-7D4D-13DC-729C-B69A92B0B7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390901"/>
              <a:ext cx="1730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356">
              <a:extLst>
                <a:ext uri="{FF2B5EF4-FFF2-40B4-BE49-F238E27FC236}">
                  <a16:creationId xmlns:a16="http://schemas.microsoft.com/office/drawing/2014/main" id="{FCC69128-2E53-6F24-1889-F3D5FC54F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452813"/>
              <a:ext cx="1730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357">
              <a:extLst>
                <a:ext uri="{FF2B5EF4-FFF2-40B4-BE49-F238E27FC236}">
                  <a16:creationId xmlns:a16="http://schemas.microsoft.com/office/drawing/2014/main" id="{1DB3F0CB-C69B-3D14-A10B-1FCD395E4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3388" y="3514726"/>
              <a:ext cx="84138" cy="0"/>
            </a:xfrm>
            <a:prstGeom prst="line">
              <a:avLst/>
            </a:prstGeom>
            <a:noFill/>
            <a:ln w="15875" cap="rnd">
              <a:gradFill>
                <a:gsLst>
                  <a:gs pos="0">
                    <a:srgbClr val="2E72B0"/>
                  </a:gs>
                  <a:gs pos="48300">
                    <a:srgbClr val="286297"/>
                  </a:gs>
                  <a:gs pos="100000">
                    <a:srgbClr val="21517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5372487-CF89-397C-E185-463F0925D0C8}"/>
              </a:ext>
            </a:extLst>
          </p:cNvPr>
          <p:cNvGrpSpPr/>
          <p:nvPr/>
        </p:nvGrpSpPr>
        <p:grpSpPr>
          <a:xfrm>
            <a:off x="1841031" y="1291858"/>
            <a:ext cx="642844" cy="652086"/>
            <a:chOff x="3941953" y="1735931"/>
            <a:chExt cx="2278856" cy="2311617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7953D2A-6F00-6098-72FF-B854DAD61358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16C50E07-0661-36E7-28A6-049310745401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54ABA9A-4B83-8389-A821-2CB9238CE979}"/>
              </a:ext>
            </a:extLst>
          </p:cNvPr>
          <p:cNvGrpSpPr/>
          <p:nvPr/>
        </p:nvGrpSpPr>
        <p:grpSpPr>
          <a:xfrm>
            <a:off x="3862592" y="4490941"/>
            <a:ext cx="642844" cy="652086"/>
            <a:chOff x="3941953" y="1735931"/>
            <a:chExt cx="2278856" cy="2311617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8FE63BC8-A6AD-F50A-4A2B-B90CFA906824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6E5CDEAA-D305-6068-B35F-C7045C15C52D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5AB7DBF-E0D2-9A25-0373-D519EFE63C72}"/>
              </a:ext>
            </a:extLst>
          </p:cNvPr>
          <p:cNvGrpSpPr/>
          <p:nvPr/>
        </p:nvGrpSpPr>
        <p:grpSpPr>
          <a:xfrm>
            <a:off x="1633223" y="4251960"/>
            <a:ext cx="288072" cy="292214"/>
            <a:chOff x="3941953" y="1735931"/>
            <a:chExt cx="2278856" cy="2311617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0D9B1117-109A-C0DA-6C61-5A7B8C3CE892}"/>
                </a:ext>
              </a:extLst>
            </p:cNvPr>
            <p:cNvSpPr/>
            <p:nvPr/>
          </p:nvSpPr>
          <p:spPr>
            <a:xfrm>
              <a:off x="3941953" y="1768692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39700" dist="190500" dir="2700000" algn="ctr" rotWithShape="0">
                <a:schemeClr val="accent5">
                  <a:lumMod val="60000"/>
                  <a:lumOff val="4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18A42BD3-F3F5-6C3C-B4EF-A6896F649DA3}"/>
                </a:ext>
              </a:extLst>
            </p:cNvPr>
            <p:cNvSpPr/>
            <p:nvPr/>
          </p:nvSpPr>
          <p:spPr>
            <a:xfrm>
              <a:off x="3941953" y="1735931"/>
              <a:ext cx="2278856" cy="2278856"/>
            </a:xfrm>
            <a:prstGeom prst="ellipse">
              <a:avLst/>
            </a:prstGeom>
            <a:solidFill>
              <a:srgbClr val="EDF4FB"/>
            </a:solidFill>
            <a:ln>
              <a:noFill/>
            </a:ln>
            <a:effectLst>
              <a:outerShdw blurRad="152400" dist="190500" dir="13500000" algn="ctr" rotWithShape="0">
                <a:schemeClr val="bg1"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旗黑-55简" panose="00020600040101010101" pitchFamily="18" charset="-122"/>
                <a:ea typeface="汉仪雅酷黑W" panose="00020600040101010101" pitchFamily="18" charset="-122"/>
                <a:cs typeface="+mn-ea"/>
                <a:sym typeface="汉仪旗黑-55简" panose="00020600040101010101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718149C1-3CE5-8F48-FAB3-4F5857988BE5}"/>
              </a:ext>
            </a:extLst>
          </p:cNvPr>
          <p:cNvGrpSpPr/>
          <p:nvPr/>
        </p:nvGrpSpPr>
        <p:grpSpPr>
          <a:xfrm>
            <a:off x="10944248" y="597154"/>
            <a:ext cx="634569" cy="266202"/>
            <a:chOff x="10793134" y="597154"/>
            <a:chExt cx="634569" cy="266202"/>
          </a:xfrm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DFB4535-B90E-33E0-76F9-DB043ED22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1500" y="597154"/>
              <a:ext cx="266203" cy="266202"/>
            </a:xfrm>
            <a:custGeom>
              <a:avLst/>
              <a:gdLst>
                <a:gd name="T0" fmla="*/ 287 w 291"/>
                <a:gd name="T1" fmla="*/ 139 h 291"/>
                <a:gd name="T2" fmla="*/ 152 w 291"/>
                <a:gd name="T3" fmla="*/ 4 h 291"/>
                <a:gd name="T4" fmla="*/ 138 w 291"/>
                <a:gd name="T5" fmla="*/ 4 h 291"/>
                <a:gd name="T6" fmla="*/ 138 w 291"/>
                <a:gd name="T7" fmla="*/ 18 h 291"/>
                <a:gd name="T8" fmla="*/ 256 w 291"/>
                <a:gd name="T9" fmla="*/ 136 h 291"/>
                <a:gd name="T10" fmla="*/ 10 w 291"/>
                <a:gd name="T11" fmla="*/ 136 h 291"/>
                <a:gd name="T12" fmla="*/ 0 w 291"/>
                <a:gd name="T13" fmla="*/ 146 h 291"/>
                <a:gd name="T14" fmla="*/ 10 w 291"/>
                <a:gd name="T15" fmla="*/ 156 h 291"/>
                <a:gd name="T16" fmla="*/ 256 w 291"/>
                <a:gd name="T17" fmla="*/ 156 h 291"/>
                <a:gd name="T18" fmla="*/ 138 w 291"/>
                <a:gd name="T19" fmla="*/ 274 h 291"/>
                <a:gd name="T20" fmla="*/ 138 w 291"/>
                <a:gd name="T21" fmla="*/ 288 h 291"/>
                <a:gd name="T22" fmla="*/ 145 w 291"/>
                <a:gd name="T23" fmla="*/ 291 h 291"/>
                <a:gd name="T24" fmla="*/ 152 w 291"/>
                <a:gd name="T25" fmla="*/ 288 h 291"/>
                <a:gd name="T26" fmla="*/ 287 w 291"/>
                <a:gd name="T27" fmla="*/ 153 h 291"/>
                <a:gd name="T28" fmla="*/ 287 w 291"/>
                <a:gd name="T29" fmla="*/ 13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291">
                  <a:moveTo>
                    <a:pt x="287" y="139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48" y="0"/>
                    <a:pt x="142" y="0"/>
                    <a:pt x="138" y="4"/>
                  </a:cubicBezTo>
                  <a:cubicBezTo>
                    <a:pt x="134" y="8"/>
                    <a:pt x="134" y="14"/>
                    <a:pt x="138" y="18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4" y="136"/>
                    <a:pt x="0" y="140"/>
                    <a:pt x="0" y="146"/>
                  </a:cubicBezTo>
                  <a:cubicBezTo>
                    <a:pt x="0" y="151"/>
                    <a:pt x="4" y="156"/>
                    <a:pt x="10" y="156"/>
                  </a:cubicBezTo>
                  <a:cubicBezTo>
                    <a:pt x="256" y="156"/>
                    <a:pt x="256" y="156"/>
                    <a:pt x="256" y="156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4" y="278"/>
                    <a:pt x="134" y="284"/>
                    <a:pt x="138" y="288"/>
                  </a:cubicBezTo>
                  <a:cubicBezTo>
                    <a:pt x="140" y="290"/>
                    <a:pt x="142" y="291"/>
                    <a:pt x="145" y="291"/>
                  </a:cubicBezTo>
                  <a:cubicBezTo>
                    <a:pt x="147" y="291"/>
                    <a:pt x="150" y="290"/>
                    <a:pt x="152" y="288"/>
                  </a:cubicBezTo>
                  <a:cubicBezTo>
                    <a:pt x="287" y="153"/>
                    <a:pt x="287" y="153"/>
                    <a:pt x="287" y="153"/>
                  </a:cubicBezTo>
                  <a:cubicBezTo>
                    <a:pt x="291" y="149"/>
                    <a:pt x="291" y="143"/>
                    <a:pt x="287" y="139"/>
                  </a:cubicBezTo>
                  <a:close/>
                </a:path>
              </a:pathLst>
            </a:custGeom>
            <a:solidFill>
              <a:srgbClr val="2E72B0"/>
            </a:solidFill>
            <a:ln w="9525" cap="rnd">
              <a:solidFill>
                <a:srgbClr val="2E72B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0F3AFC0-39DB-1D6D-4FB2-80F0B599CB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93134" y="597154"/>
              <a:ext cx="266203" cy="266202"/>
            </a:xfrm>
            <a:custGeom>
              <a:avLst/>
              <a:gdLst>
                <a:gd name="T0" fmla="*/ 287 w 291"/>
                <a:gd name="T1" fmla="*/ 139 h 291"/>
                <a:gd name="T2" fmla="*/ 152 w 291"/>
                <a:gd name="T3" fmla="*/ 4 h 291"/>
                <a:gd name="T4" fmla="*/ 138 w 291"/>
                <a:gd name="T5" fmla="*/ 4 h 291"/>
                <a:gd name="T6" fmla="*/ 138 w 291"/>
                <a:gd name="T7" fmla="*/ 18 h 291"/>
                <a:gd name="T8" fmla="*/ 256 w 291"/>
                <a:gd name="T9" fmla="*/ 136 h 291"/>
                <a:gd name="T10" fmla="*/ 10 w 291"/>
                <a:gd name="T11" fmla="*/ 136 h 291"/>
                <a:gd name="T12" fmla="*/ 0 w 291"/>
                <a:gd name="T13" fmla="*/ 146 h 291"/>
                <a:gd name="T14" fmla="*/ 10 w 291"/>
                <a:gd name="T15" fmla="*/ 156 h 291"/>
                <a:gd name="T16" fmla="*/ 256 w 291"/>
                <a:gd name="T17" fmla="*/ 156 h 291"/>
                <a:gd name="T18" fmla="*/ 138 w 291"/>
                <a:gd name="T19" fmla="*/ 274 h 291"/>
                <a:gd name="T20" fmla="*/ 138 w 291"/>
                <a:gd name="T21" fmla="*/ 288 h 291"/>
                <a:gd name="T22" fmla="*/ 145 w 291"/>
                <a:gd name="T23" fmla="*/ 291 h 291"/>
                <a:gd name="T24" fmla="*/ 152 w 291"/>
                <a:gd name="T25" fmla="*/ 288 h 291"/>
                <a:gd name="T26" fmla="*/ 287 w 291"/>
                <a:gd name="T27" fmla="*/ 153 h 291"/>
                <a:gd name="T28" fmla="*/ 287 w 291"/>
                <a:gd name="T29" fmla="*/ 13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291">
                  <a:moveTo>
                    <a:pt x="287" y="139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48" y="0"/>
                    <a:pt x="142" y="0"/>
                    <a:pt x="138" y="4"/>
                  </a:cubicBezTo>
                  <a:cubicBezTo>
                    <a:pt x="134" y="8"/>
                    <a:pt x="134" y="14"/>
                    <a:pt x="138" y="18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4" y="136"/>
                    <a:pt x="0" y="140"/>
                    <a:pt x="0" y="146"/>
                  </a:cubicBezTo>
                  <a:cubicBezTo>
                    <a:pt x="0" y="151"/>
                    <a:pt x="4" y="156"/>
                    <a:pt x="10" y="156"/>
                  </a:cubicBezTo>
                  <a:cubicBezTo>
                    <a:pt x="256" y="156"/>
                    <a:pt x="256" y="156"/>
                    <a:pt x="256" y="156"/>
                  </a:cubicBezTo>
                  <a:cubicBezTo>
                    <a:pt x="138" y="274"/>
                    <a:pt x="138" y="274"/>
                    <a:pt x="138" y="274"/>
                  </a:cubicBezTo>
                  <a:cubicBezTo>
                    <a:pt x="134" y="278"/>
                    <a:pt x="134" y="284"/>
                    <a:pt x="138" y="288"/>
                  </a:cubicBezTo>
                  <a:cubicBezTo>
                    <a:pt x="140" y="290"/>
                    <a:pt x="142" y="291"/>
                    <a:pt x="145" y="291"/>
                  </a:cubicBezTo>
                  <a:cubicBezTo>
                    <a:pt x="147" y="291"/>
                    <a:pt x="150" y="290"/>
                    <a:pt x="152" y="288"/>
                  </a:cubicBezTo>
                  <a:cubicBezTo>
                    <a:pt x="287" y="153"/>
                    <a:pt x="287" y="153"/>
                    <a:pt x="287" y="153"/>
                  </a:cubicBezTo>
                  <a:cubicBezTo>
                    <a:pt x="291" y="149"/>
                    <a:pt x="291" y="143"/>
                    <a:pt x="287" y="139"/>
                  </a:cubicBezTo>
                  <a:close/>
                </a:path>
              </a:pathLst>
            </a:custGeom>
            <a:solidFill>
              <a:srgbClr val="21517D"/>
            </a:solidFill>
            <a:ln w="9525" cap="rnd">
              <a:solidFill>
                <a:srgbClr val="21517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0B05CED2-C71A-2A11-0A58-FACC40455F84}"/>
              </a:ext>
            </a:extLst>
          </p:cNvPr>
          <p:cNvGrpSpPr/>
          <p:nvPr/>
        </p:nvGrpSpPr>
        <p:grpSpPr>
          <a:xfrm>
            <a:off x="7978974" y="4283725"/>
            <a:ext cx="2295743" cy="92598"/>
            <a:chOff x="7134292" y="691616"/>
            <a:chExt cx="4606226" cy="185790"/>
          </a:xfrm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F0B3450C-C323-2861-5B0D-98281510742D}"/>
                </a:ext>
              </a:extLst>
            </p:cNvPr>
            <p:cNvSpPr/>
            <p:nvPr/>
          </p:nvSpPr>
          <p:spPr>
            <a:xfrm>
              <a:off x="713429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3DE95143-CE0F-78F5-DDFA-FA875FBD74A9}"/>
                </a:ext>
              </a:extLst>
            </p:cNvPr>
            <p:cNvSpPr/>
            <p:nvPr/>
          </p:nvSpPr>
          <p:spPr>
            <a:xfrm>
              <a:off x="723457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D3E3682A-1380-3C3D-F980-7B1F9EE649DA}"/>
                </a:ext>
              </a:extLst>
            </p:cNvPr>
            <p:cNvSpPr/>
            <p:nvPr/>
          </p:nvSpPr>
          <p:spPr>
            <a:xfrm>
              <a:off x="733486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0E803B9B-84AD-C9D6-6603-2AACDC145C1A}"/>
                </a:ext>
              </a:extLst>
            </p:cNvPr>
            <p:cNvSpPr/>
            <p:nvPr/>
          </p:nvSpPr>
          <p:spPr>
            <a:xfrm>
              <a:off x="743515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80DD3354-BCE0-BD7C-6C53-B78F4B5384C5}"/>
                </a:ext>
              </a:extLst>
            </p:cNvPr>
            <p:cNvSpPr/>
            <p:nvPr/>
          </p:nvSpPr>
          <p:spPr>
            <a:xfrm>
              <a:off x="753543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74F790B2-D11B-C5A8-4DEC-6219B0914E19}"/>
                </a:ext>
              </a:extLst>
            </p:cNvPr>
            <p:cNvSpPr/>
            <p:nvPr/>
          </p:nvSpPr>
          <p:spPr>
            <a:xfrm>
              <a:off x="763572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AC23C0CB-608F-D941-DC17-1B4656C53117}"/>
                </a:ext>
              </a:extLst>
            </p:cNvPr>
            <p:cNvSpPr/>
            <p:nvPr/>
          </p:nvSpPr>
          <p:spPr>
            <a:xfrm>
              <a:off x="773600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0C2EBB3C-8372-C467-813B-2B589FF7C68C}"/>
                </a:ext>
              </a:extLst>
            </p:cNvPr>
            <p:cNvSpPr/>
            <p:nvPr/>
          </p:nvSpPr>
          <p:spPr>
            <a:xfrm>
              <a:off x="783629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FE4DEB09-F732-6940-B113-F92128D7678D}"/>
                </a:ext>
              </a:extLst>
            </p:cNvPr>
            <p:cNvSpPr/>
            <p:nvPr/>
          </p:nvSpPr>
          <p:spPr>
            <a:xfrm>
              <a:off x="793658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519658DD-C2AB-5264-1B12-CB1BC0EF5CFA}"/>
                </a:ext>
              </a:extLst>
            </p:cNvPr>
            <p:cNvSpPr/>
            <p:nvPr/>
          </p:nvSpPr>
          <p:spPr>
            <a:xfrm>
              <a:off x="803686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6A7FC7AE-8349-5B7E-948E-C88CC7EB4DCB}"/>
                </a:ext>
              </a:extLst>
            </p:cNvPr>
            <p:cNvSpPr/>
            <p:nvPr/>
          </p:nvSpPr>
          <p:spPr>
            <a:xfrm>
              <a:off x="813715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A4CB57EE-B782-ED33-3EB0-2AEFBEDDF67C}"/>
                </a:ext>
              </a:extLst>
            </p:cNvPr>
            <p:cNvSpPr/>
            <p:nvPr/>
          </p:nvSpPr>
          <p:spPr>
            <a:xfrm>
              <a:off x="823743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93A0ACF3-6401-CCCB-16D6-C972E89D0C3D}"/>
                </a:ext>
              </a:extLst>
            </p:cNvPr>
            <p:cNvSpPr/>
            <p:nvPr/>
          </p:nvSpPr>
          <p:spPr>
            <a:xfrm>
              <a:off x="833772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84F9C591-521C-E15C-B1D3-C50453E6ADEC}"/>
                </a:ext>
              </a:extLst>
            </p:cNvPr>
            <p:cNvSpPr/>
            <p:nvPr/>
          </p:nvSpPr>
          <p:spPr>
            <a:xfrm>
              <a:off x="843801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944319E-0088-278A-DEA0-B53191709055}"/>
                </a:ext>
              </a:extLst>
            </p:cNvPr>
            <p:cNvSpPr/>
            <p:nvPr/>
          </p:nvSpPr>
          <p:spPr>
            <a:xfrm>
              <a:off x="853829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12381D83-8B3E-C1DC-0033-2FA9CAF2C6BA}"/>
                </a:ext>
              </a:extLst>
            </p:cNvPr>
            <p:cNvSpPr/>
            <p:nvPr/>
          </p:nvSpPr>
          <p:spPr>
            <a:xfrm>
              <a:off x="863858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30995565-1518-7D1C-48B5-409C489C9551}"/>
                </a:ext>
              </a:extLst>
            </p:cNvPr>
            <p:cNvSpPr/>
            <p:nvPr/>
          </p:nvSpPr>
          <p:spPr>
            <a:xfrm>
              <a:off x="873886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B4CBFB33-9E3A-D29B-7355-50545EADB75D}"/>
                </a:ext>
              </a:extLst>
            </p:cNvPr>
            <p:cNvSpPr/>
            <p:nvPr/>
          </p:nvSpPr>
          <p:spPr>
            <a:xfrm>
              <a:off x="883915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7144195A-FD17-2980-9100-053C0A06BBBB}"/>
                </a:ext>
              </a:extLst>
            </p:cNvPr>
            <p:cNvSpPr/>
            <p:nvPr/>
          </p:nvSpPr>
          <p:spPr>
            <a:xfrm>
              <a:off x="893944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C83B051-1D2E-6D81-E699-8C3E9A937C5C}"/>
                </a:ext>
              </a:extLst>
            </p:cNvPr>
            <p:cNvSpPr/>
            <p:nvPr/>
          </p:nvSpPr>
          <p:spPr>
            <a:xfrm>
              <a:off x="903972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DAE5783-8D06-A097-92FD-185F34F4EE74}"/>
                </a:ext>
              </a:extLst>
            </p:cNvPr>
            <p:cNvSpPr/>
            <p:nvPr/>
          </p:nvSpPr>
          <p:spPr>
            <a:xfrm>
              <a:off x="914001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946E15E6-B4D3-C44B-E878-53495BB30A97}"/>
                </a:ext>
              </a:extLst>
            </p:cNvPr>
            <p:cNvSpPr/>
            <p:nvPr/>
          </p:nvSpPr>
          <p:spPr>
            <a:xfrm>
              <a:off x="924029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2D562524-8CAD-2B06-4A79-15D00501D61A}"/>
                </a:ext>
              </a:extLst>
            </p:cNvPr>
            <p:cNvSpPr/>
            <p:nvPr/>
          </p:nvSpPr>
          <p:spPr>
            <a:xfrm>
              <a:off x="934058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A06D2748-C4F6-B5C3-1FFE-9A3673B8CC23}"/>
                </a:ext>
              </a:extLst>
            </p:cNvPr>
            <p:cNvSpPr/>
            <p:nvPr/>
          </p:nvSpPr>
          <p:spPr>
            <a:xfrm>
              <a:off x="944087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E37B5E6C-2A67-BEAB-F455-B7B92E177667}"/>
                </a:ext>
              </a:extLst>
            </p:cNvPr>
            <p:cNvSpPr/>
            <p:nvPr/>
          </p:nvSpPr>
          <p:spPr>
            <a:xfrm>
              <a:off x="954115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86C3E0A-D011-4FB6-7F79-22482F75A87C}"/>
                </a:ext>
              </a:extLst>
            </p:cNvPr>
            <p:cNvSpPr/>
            <p:nvPr/>
          </p:nvSpPr>
          <p:spPr>
            <a:xfrm>
              <a:off x="964144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EF9C28A0-57BD-E20F-4865-1FE174C318F7}"/>
                </a:ext>
              </a:extLst>
            </p:cNvPr>
            <p:cNvSpPr/>
            <p:nvPr/>
          </p:nvSpPr>
          <p:spPr>
            <a:xfrm>
              <a:off x="974172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1AF9B7CF-47B9-85C2-4F7A-1AE8DADA1DE2}"/>
                </a:ext>
              </a:extLst>
            </p:cNvPr>
            <p:cNvSpPr/>
            <p:nvPr/>
          </p:nvSpPr>
          <p:spPr>
            <a:xfrm>
              <a:off x="984201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7F3A1BB5-E2FE-183E-EBAB-F87E0EF6F83D}"/>
                </a:ext>
              </a:extLst>
            </p:cNvPr>
            <p:cNvSpPr/>
            <p:nvPr/>
          </p:nvSpPr>
          <p:spPr>
            <a:xfrm>
              <a:off x="994230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6CD236BD-5F71-1C5E-0B6F-62758BE6AFCA}"/>
                </a:ext>
              </a:extLst>
            </p:cNvPr>
            <p:cNvSpPr/>
            <p:nvPr/>
          </p:nvSpPr>
          <p:spPr>
            <a:xfrm>
              <a:off x="1004258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F4434552-5F4E-EE8F-2E81-C169CADEEA8A}"/>
                </a:ext>
              </a:extLst>
            </p:cNvPr>
            <p:cNvSpPr/>
            <p:nvPr/>
          </p:nvSpPr>
          <p:spPr>
            <a:xfrm>
              <a:off x="1014287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66A264C-CCC8-D1A7-8F54-58F8FBD71A2C}"/>
                </a:ext>
              </a:extLst>
            </p:cNvPr>
            <p:cNvSpPr/>
            <p:nvPr/>
          </p:nvSpPr>
          <p:spPr>
            <a:xfrm>
              <a:off x="1024315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E3B0B82B-8A07-AAA4-BE9A-D8CAEFFA15BE}"/>
                </a:ext>
              </a:extLst>
            </p:cNvPr>
            <p:cNvSpPr/>
            <p:nvPr/>
          </p:nvSpPr>
          <p:spPr>
            <a:xfrm>
              <a:off x="1034344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0ED8B46D-D86A-C271-1EAC-6BA54F9DC82D}"/>
                </a:ext>
              </a:extLst>
            </p:cNvPr>
            <p:cNvSpPr/>
            <p:nvPr/>
          </p:nvSpPr>
          <p:spPr>
            <a:xfrm>
              <a:off x="1044373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EF94E768-E833-0EEF-118F-45C85EA01F6E}"/>
                </a:ext>
              </a:extLst>
            </p:cNvPr>
            <p:cNvSpPr/>
            <p:nvPr/>
          </p:nvSpPr>
          <p:spPr>
            <a:xfrm>
              <a:off x="1054401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6AB47B9-1AC1-1214-F16A-D89FD03B5C62}"/>
                </a:ext>
              </a:extLst>
            </p:cNvPr>
            <p:cNvSpPr/>
            <p:nvPr/>
          </p:nvSpPr>
          <p:spPr>
            <a:xfrm>
              <a:off x="1064430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63CD5B9F-B6D0-39BF-7801-3E0F2A935BEB}"/>
                </a:ext>
              </a:extLst>
            </p:cNvPr>
            <p:cNvSpPr/>
            <p:nvPr/>
          </p:nvSpPr>
          <p:spPr>
            <a:xfrm>
              <a:off x="1074458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1B5AE92F-A8C9-B3D8-E569-CB6630E49793}"/>
                </a:ext>
              </a:extLst>
            </p:cNvPr>
            <p:cNvSpPr/>
            <p:nvPr/>
          </p:nvSpPr>
          <p:spPr>
            <a:xfrm>
              <a:off x="108448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6530AC60-26BA-5C56-3E73-E3DCA88D0A03}"/>
                </a:ext>
              </a:extLst>
            </p:cNvPr>
            <p:cNvSpPr/>
            <p:nvPr/>
          </p:nvSpPr>
          <p:spPr>
            <a:xfrm>
              <a:off x="1094516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E5F5A536-E416-C430-AAEB-44C6B0F41364}"/>
                </a:ext>
              </a:extLst>
            </p:cNvPr>
            <p:cNvSpPr/>
            <p:nvPr/>
          </p:nvSpPr>
          <p:spPr>
            <a:xfrm>
              <a:off x="1104544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F0AAC333-46BE-9389-BBE1-9793E2F1668B}"/>
                </a:ext>
              </a:extLst>
            </p:cNvPr>
            <p:cNvSpPr/>
            <p:nvPr/>
          </p:nvSpPr>
          <p:spPr>
            <a:xfrm>
              <a:off x="11145732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AF536D7B-DBFE-B836-D4A5-43C8DFED89F8}"/>
                </a:ext>
              </a:extLst>
            </p:cNvPr>
            <p:cNvSpPr/>
            <p:nvPr/>
          </p:nvSpPr>
          <p:spPr>
            <a:xfrm>
              <a:off x="11246018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4F39FFC3-DA8B-BCF9-C687-354952D05E4F}"/>
                </a:ext>
              </a:extLst>
            </p:cNvPr>
            <p:cNvSpPr/>
            <p:nvPr/>
          </p:nvSpPr>
          <p:spPr>
            <a:xfrm>
              <a:off x="1134630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52E56769-C9A8-93FB-B250-5054361FCF67}"/>
                </a:ext>
              </a:extLst>
            </p:cNvPr>
            <p:cNvSpPr/>
            <p:nvPr/>
          </p:nvSpPr>
          <p:spPr>
            <a:xfrm>
              <a:off x="11446590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7340473-6969-D52D-E7D8-60D927EBF0BA}"/>
                </a:ext>
              </a:extLst>
            </p:cNvPr>
            <p:cNvSpPr/>
            <p:nvPr/>
          </p:nvSpPr>
          <p:spPr>
            <a:xfrm>
              <a:off x="11546876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B7C2670A-6BEF-C232-F10D-38440DE3DCEE}"/>
                </a:ext>
              </a:extLst>
            </p:cNvPr>
            <p:cNvSpPr/>
            <p:nvPr/>
          </p:nvSpPr>
          <p:spPr>
            <a:xfrm>
              <a:off x="11647174" y="691616"/>
              <a:ext cx="93344" cy="185790"/>
            </a:xfrm>
            <a:custGeom>
              <a:avLst/>
              <a:gdLst>
                <a:gd name="connsiteX0" fmla="*/ 0 w 198120"/>
                <a:gd name="connsiteY0" fmla="*/ 0 h 394335"/>
                <a:gd name="connsiteX1" fmla="*/ 198120 w 198120"/>
                <a:gd name="connsiteY1" fmla="*/ 198120 h 394335"/>
                <a:gd name="connsiteX2" fmla="*/ 1905 w 198120"/>
                <a:gd name="connsiteY2" fmla="*/ 394335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120" h="394335">
                  <a:moveTo>
                    <a:pt x="0" y="0"/>
                  </a:moveTo>
                  <a:lnTo>
                    <a:pt x="198120" y="198120"/>
                  </a:lnTo>
                  <a:lnTo>
                    <a:pt x="1905" y="394335"/>
                  </a:lnTo>
                </a:path>
              </a:pathLst>
            </a:custGeom>
            <a:noFill/>
            <a:ln w="9525" cap="sq">
              <a:solidFill>
                <a:srgbClr val="2E72B0">
                  <a:alpha val="1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116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C0DBFE-327A-C5A8-C3B0-434C717F4432}"/>
              </a:ext>
            </a:extLst>
          </p:cNvPr>
          <p:cNvSpPr txBox="1"/>
          <p:nvPr/>
        </p:nvSpPr>
        <p:spPr>
          <a:xfrm>
            <a:off x="1017730" y="252630"/>
            <a:ext cx="3276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2E72B0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  <a:sym typeface="汉仪旗黑-55简" panose="00020600040101010101" pitchFamily="18" charset="-122"/>
              </a:rPr>
              <a:t>翻转课堂特点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1B5885-1F30-3F95-AB75-55E2274B1F1F}"/>
              </a:ext>
            </a:extLst>
          </p:cNvPr>
          <p:cNvSpPr txBox="1"/>
          <p:nvPr/>
        </p:nvSpPr>
        <p:spPr>
          <a:xfrm>
            <a:off x="456989" y="283094"/>
            <a:ext cx="313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2E72B0"/>
                </a:solidFill>
                <a:effectLst/>
                <a:uLnTx/>
                <a:uFillTx/>
                <a:latin typeface="+mn-ea"/>
                <a:cs typeface="+mn-ea"/>
                <a:sym typeface="汉仪旗黑-55简" panose="00020600040101010101" pitchFamily="18" charset="-122"/>
              </a:rPr>
              <a:t>2</a:t>
            </a:r>
            <a:endParaRPr lang="zh-CN" altLang="en-US" sz="2800" dirty="0">
              <a:solidFill>
                <a:srgbClr val="2E72B0"/>
              </a:solidFill>
              <a:latin typeface="+mn-ea"/>
              <a:cs typeface="+mn-ea"/>
              <a:sym typeface="汉仪旗黑-55简" panose="00020600040101010101" pitchFamily="18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C59926-1342-3497-E336-D1C6D5F59E26}"/>
              </a:ext>
            </a:extLst>
          </p:cNvPr>
          <p:cNvGrpSpPr/>
          <p:nvPr/>
        </p:nvGrpSpPr>
        <p:grpSpPr>
          <a:xfrm>
            <a:off x="1915681" y="1075881"/>
            <a:ext cx="8360638" cy="647034"/>
            <a:chOff x="1915681" y="1253827"/>
            <a:chExt cx="8360638" cy="64703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ACD7998-3AC2-6B4F-F72E-8BC6FB053C59}"/>
                </a:ext>
              </a:extLst>
            </p:cNvPr>
            <p:cNvGrpSpPr/>
            <p:nvPr/>
          </p:nvGrpSpPr>
          <p:grpSpPr>
            <a:xfrm>
              <a:off x="1915681" y="1253827"/>
              <a:ext cx="8360638" cy="647034"/>
              <a:chOff x="1277138" y="1135430"/>
              <a:chExt cx="9792534" cy="64703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8D27597B-A284-5F4E-C6FA-9ECE992B4120}"/>
                  </a:ext>
                </a:extLst>
              </p:cNvPr>
              <p:cNvGrpSpPr/>
              <p:nvPr/>
            </p:nvGrpSpPr>
            <p:grpSpPr>
              <a:xfrm>
                <a:off x="1277138" y="1135430"/>
                <a:ext cx="9792534" cy="647034"/>
                <a:chOff x="1277138" y="1135430"/>
                <a:chExt cx="9792534" cy="647034"/>
              </a:xfrm>
            </p:grpSpPr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5D771162-DD0F-35DC-A8A1-8615AA10A2D7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163D5CEB-0A34-BE26-D123-2F921C689945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FAEB58E0-1DC0-2310-1CB0-47FC0A6354F5}"/>
                  </a:ext>
                </a:extLst>
              </p:cNvPr>
              <p:cNvSpPr/>
              <p:nvPr/>
            </p:nvSpPr>
            <p:spPr>
              <a:xfrm flipV="1">
                <a:off x="1404683" y="1232676"/>
                <a:ext cx="9515048" cy="45254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71515"/>
                  </a:gs>
                  <a:gs pos="100000">
                    <a:srgbClr val="C00000">
                      <a:lumMod val="87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C67EC2B-AEA3-1BE0-6832-8B7A845B4963}"/>
                </a:ext>
              </a:extLst>
            </p:cNvPr>
            <p:cNvSpPr txBox="1"/>
            <p:nvPr/>
          </p:nvSpPr>
          <p:spPr>
            <a:xfrm>
              <a:off x="3038439" y="1351073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第一、教学视频短小精悍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F8CB54B-27C2-5702-44C1-0B944CE73C66}"/>
              </a:ext>
            </a:extLst>
          </p:cNvPr>
          <p:cNvSpPr txBox="1"/>
          <p:nvPr/>
        </p:nvSpPr>
        <p:spPr>
          <a:xfrm>
            <a:off x="2244625" y="1892890"/>
            <a:ext cx="77027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汉仪旗黑-55简" panose="00020600040101010101" pitchFamily="18" charset="-122"/>
                <a:ea typeface="汉仪旗黑-55简" panose="00020600040101010101" pitchFamily="18" charset="-122"/>
              </a:rPr>
              <a:t>大多数的视频都只有几分钟的时间，比较长的视频也只有十几分钟。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9DBEAB1-4AC7-1B68-2BF5-47FC28AD4F64}"/>
              </a:ext>
            </a:extLst>
          </p:cNvPr>
          <p:cNvGrpSpPr/>
          <p:nvPr/>
        </p:nvGrpSpPr>
        <p:grpSpPr>
          <a:xfrm>
            <a:off x="1501429" y="3429000"/>
            <a:ext cx="1796054" cy="1796054"/>
            <a:chOff x="1361484" y="3371991"/>
            <a:chExt cx="2031324" cy="203132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7492CD7-0E82-DFA3-68AC-F7F5EE934C33}"/>
                </a:ext>
              </a:extLst>
            </p:cNvPr>
            <p:cNvGrpSpPr/>
            <p:nvPr/>
          </p:nvGrpSpPr>
          <p:grpSpPr>
            <a:xfrm>
              <a:off x="1361484" y="3371991"/>
              <a:ext cx="2031324" cy="2031324"/>
              <a:chOff x="1825627" y="2464258"/>
              <a:chExt cx="720000" cy="720000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EDDCDB53-6FCB-4CF4-C1DD-16FDC3D3BC0B}"/>
                  </a:ext>
                </a:extLst>
              </p:cNvPr>
              <p:cNvGrpSpPr/>
              <p:nvPr/>
            </p:nvGrpSpPr>
            <p:grpSpPr>
              <a:xfrm>
                <a:off x="1825627" y="2464258"/>
                <a:ext cx="720000" cy="720000"/>
                <a:chOff x="1277138" y="1135430"/>
                <a:chExt cx="9792534" cy="647034"/>
              </a:xfrm>
            </p:grpSpPr>
            <p:sp>
              <p:nvSpPr>
                <p:cNvPr id="34" name="矩形: 圆角 33">
                  <a:extLst>
                    <a:ext uri="{FF2B5EF4-FFF2-40B4-BE49-F238E27FC236}">
                      <a16:creationId xmlns:a16="http://schemas.microsoft.com/office/drawing/2014/main" id="{027E7995-BBAD-2A1E-C023-3488CFB81880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39700" dist="190500" dir="2700000" algn="ctr" rotWithShape="0">
                    <a:schemeClr val="accent5">
                      <a:lumMod val="60000"/>
                      <a:lumOff val="40000"/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  <p:sp>
              <p:nvSpPr>
                <p:cNvPr id="35" name="矩形: 圆角 34">
                  <a:extLst>
                    <a:ext uri="{FF2B5EF4-FFF2-40B4-BE49-F238E27FC236}">
                      <a16:creationId xmlns:a16="http://schemas.microsoft.com/office/drawing/2014/main" id="{855BD642-0CCD-3263-F3F0-1C836D02F714}"/>
                    </a:ext>
                  </a:extLst>
                </p:cNvPr>
                <p:cNvSpPr/>
                <p:nvPr/>
              </p:nvSpPr>
              <p:spPr>
                <a:xfrm flipV="1">
                  <a:off x="1277138" y="1135430"/>
                  <a:ext cx="9792534" cy="6470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DF4FB"/>
                </a:solidFill>
                <a:ln>
                  <a:noFill/>
                </a:ln>
                <a:effectLst>
                  <a:outerShdw blurRad="152400" dist="190500" dir="13500000" algn="ctr" rotWithShape="0">
                    <a:schemeClr val="bg1">
                      <a:alpha val="29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汉仪旗黑-55简" panose="00020600040101010101" pitchFamily="18" charset="-122"/>
                    <a:ea typeface="汉仪雅酷黑W" panose="00020600040101010101" pitchFamily="18" charset="-122"/>
                    <a:cs typeface="+mn-ea"/>
                  </a:endParaRPr>
                </a:p>
              </p:txBody>
            </p:sp>
          </p:grp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B23FE431-3811-0575-0D89-45CE34BEEEAA}"/>
                  </a:ext>
                </a:extLst>
              </p:cNvPr>
              <p:cNvSpPr/>
              <p:nvPr/>
            </p:nvSpPr>
            <p:spPr>
              <a:xfrm flipV="1">
                <a:off x="1936988" y="2575619"/>
                <a:ext cx="497278" cy="49727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2E72B0"/>
                  </a:gs>
                  <a:gs pos="100000">
                    <a:srgbClr val="21517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55DC9B8-9C8C-63FB-10D6-ED6929484E24}"/>
                </a:ext>
              </a:extLst>
            </p:cNvPr>
            <p:cNvSpPr txBox="1"/>
            <p:nvPr/>
          </p:nvSpPr>
          <p:spPr>
            <a:xfrm>
              <a:off x="1805480" y="4095265"/>
              <a:ext cx="116294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优点</a:t>
              </a: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9050E78B-F128-C0BD-AF80-20BE00231473}"/>
              </a:ext>
            </a:extLst>
          </p:cNvPr>
          <p:cNvSpPr/>
          <p:nvPr/>
        </p:nvSpPr>
        <p:spPr>
          <a:xfrm rot="2915575">
            <a:off x="804914" y="2926471"/>
            <a:ext cx="3189085" cy="3189085"/>
          </a:xfrm>
          <a:prstGeom prst="ellipse">
            <a:avLst/>
          </a:prstGeom>
          <a:noFill/>
          <a:ln>
            <a:gradFill>
              <a:gsLst>
                <a:gs pos="0">
                  <a:srgbClr val="2E72B0"/>
                </a:gs>
                <a:gs pos="67000">
                  <a:srgbClr val="2E72B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26C35A9-AEA7-9788-9FFA-2771A7863A31}"/>
              </a:ext>
            </a:extLst>
          </p:cNvPr>
          <p:cNvGrpSpPr/>
          <p:nvPr/>
        </p:nvGrpSpPr>
        <p:grpSpPr>
          <a:xfrm>
            <a:off x="3786187" y="2609727"/>
            <a:ext cx="7221526" cy="849710"/>
            <a:chOff x="3786187" y="2787988"/>
            <a:chExt cx="7221526" cy="849710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7994788C-966D-459D-7DBD-BE92BFE20922}"/>
                </a:ext>
              </a:extLst>
            </p:cNvPr>
            <p:cNvGrpSpPr/>
            <p:nvPr/>
          </p:nvGrpSpPr>
          <p:grpSpPr>
            <a:xfrm>
              <a:off x="3786187" y="2787988"/>
              <a:ext cx="7221526" cy="849710"/>
              <a:chOff x="1277138" y="1135430"/>
              <a:chExt cx="9792534" cy="647034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D54E52CF-BC61-AF9C-B142-9AB9C8C55171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BD4ABBA5-3211-398B-BA2B-FFFDB7D5822F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7BB5FA8-5BA7-9C2A-2D9E-A407CBCBC74F}"/>
                </a:ext>
              </a:extLst>
            </p:cNvPr>
            <p:cNvSpPr txBox="1"/>
            <p:nvPr/>
          </p:nvSpPr>
          <p:spPr>
            <a:xfrm>
              <a:off x="4179094" y="2916901"/>
              <a:ext cx="64650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每一个视频都针对一个特定的问题，有较强的针对性，查找起来也比较方便；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F7CE618-33A5-771F-A070-1DA54E67FBD8}"/>
              </a:ext>
            </a:extLst>
          </p:cNvPr>
          <p:cNvGrpSpPr/>
          <p:nvPr/>
        </p:nvGrpSpPr>
        <p:grpSpPr>
          <a:xfrm>
            <a:off x="3038439" y="2942986"/>
            <a:ext cx="378855" cy="415303"/>
            <a:chOff x="3108055" y="2997595"/>
            <a:chExt cx="378855" cy="415303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541FFEE-69D3-43BD-032F-FCAA767B6653}"/>
                </a:ext>
              </a:extLst>
            </p:cNvPr>
            <p:cNvSpPr/>
            <p:nvPr/>
          </p:nvSpPr>
          <p:spPr>
            <a:xfrm flipV="1">
              <a:off x="3108055" y="2997595"/>
              <a:ext cx="378855" cy="3788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6200000" scaled="1"/>
              <a:tileRect/>
            </a:gradFill>
            <a:ln w="28575">
              <a:solidFill>
                <a:srgbClr val="EDF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5205527-ED38-3584-8D49-C403AA94BF14}"/>
                </a:ext>
              </a:extLst>
            </p:cNvPr>
            <p:cNvSpPr txBox="1"/>
            <p:nvPr/>
          </p:nvSpPr>
          <p:spPr>
            <a:xfrm>
              <a:off x="3163691" y="3012788"/>
              <a:ext cx="2818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46E5C36-9C76-FE14-B32B-8D941EBA3504}"/>
              </a:ext>
            </a:extLst>
          </p:cNvPr>
          <p:cNvGrpSpPr/>
          <p:nvPr/>
        </p:nvGrpSpPr>
        <p:grpSpPr>
          <a:xfrm>
            <a:off x="3776166" y="4068504"/>
            <a:ext cx="378855" cy="415303"/>
            <a:chOff x="3108055" y="2997595"/>
            <a:chExt cx="378855" cy="415303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FA80DCC5-0EA5-B5FB-EC5E-4ACB303AF0E2}"/>
                </a:ext>
              </a:extLst>
            </p:cNvPr>
            <p:cNvSpPr/>
            <p:nvPr/>
          </p:nvSpPr>
          <p:spPr>
            <a:xfrm flipV="1">
              <a:off x="3108055" y="2997595"/>
              <a:ext cx="378855" cy="3788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6200000" scaled="1"/>
              <a:tileRect/>
            </a:gradFill>
            <a:ln w="28575">
              <a:solidFill>
                <a:srgbClr val="EDF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AEBF4BB-F26E-4B1A-7AD8-267246E0F4E4}"/>
                </a:ext>
              </a:extLst>
            </p:cNvPr>
            <p:cNvSpPr txBox="1"/>
            <p:nvPr/>
          </p:nvSpPr>
          <p:spPr>
            <a:xfrm>
              <a:off x="3163691" y="3012788"/>
              <a:ext cx="2818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63C33AA-87E1-F5B0-F2F0-49A1C3AB6122}"/>
              </a:ext>
            </a:extLst>
          </p:cNvPr>
          <p:cNvGrpSpPr/>
          <p:nvPr/>
        </p:nvGrpSpPr>
        <p:grpSpPr>
          <a:xfrm>
            <a:off x="3474041" y="5269570"/>
            <a:ext cx="378855" cy="415303"/>
            <a:chOff x="3108055" y="2997595"/>
            <a:chExt cx="378855" cy="415303"/>
          </a:xfrm>
        </p:grpSpPr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9D210B7E-703E-FE19-5250-A4617A236176}"/>
                </a:ext>
              </a:extLst>
            </p:cNvPr>
            <p:cNvSpPr/>
            <p:nvPr/>
          </p:nvSpPr>
          <p:spPr>
            <a:xfrm flipV="1">
              <a:off x="3108055" y="2997595"/>
              <a:ext cx="378855" cy="3788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2E72B0"/>
                </a:gs>
                <a:gs pos="100000">
                  <a:srgbClr val="21517D"/>
                </a:gs>
              </a:gsLst>
              <a:lin ang="16200000" scaled="1"/>
              <a:tileRect/>
            </a:gradFill>
            <a:ln w="28575">
              <a:solidFill>
                <a:srgbClr val="EDF4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0CABAA06-65C0-61F3-77F7-27364946DC82}"/>
                </a:ext>
              </a:extLst>
            </p:cNvPr>
            <p:cNvSpPr txBox="1"/>
            <p:nvPr/>
          </p:nvSpPr>
          <p:spPr>
            <a:xfrm>
              <a:off x="3163691" y="3012788"/>
              <a:ext cx="28186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汉仪旗黑-55简" panose="00020600040101010101" pitchFamily="18" charset="-122"/>
                <a:ea typeface="汉仪旗黑-55简" panose="00020600040101010101" pitchFamily="18" charset="-122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DD7115-844B-A27D-6021-2211CDDB3EFE}"/>
              </a:ext>
            </a:extLst>
          </p:cNvPr>
          <p:cNvGrpSpPr/>
          <p:nvPr/>
        </p:nvGrpSpPr>
        <p:grpSpPr>
          <a:xfrm>
            <a:off x="4414509" y="3786665"/>
            <a:ext cx="6589667" cy="849710"/>
            <a:chOff x="3786187" y="2787988"/>
            <a:chExt cx="7221526" cy="849710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F4E74CAE-4085-FA7D-4A16-699077978B73}"/>
                </a:ext>
              </a:extLst>
            </p:cNvPr>
            <p:cNvGrpSpPr/>
            <p:nvPr/>
          </p:nvGrpSpPr>
          <p:grpSpPr>
            <a:xfrm>
              <a:off x="3786187" y="2787988"/>
              <a:ext cx="7221526" cy="849710"/>
              <a:chOff x="1277138" y="1135430"/>
              <a:chExt cx="9792534" cy="647034"/>
            </a:xfrm>
          </p:grpSpPr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53F62242-3CB8-2783-DE4F-D003E2DDFA6D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4810A8D8-FD57-37DC-FD2E-1DAD852F46A9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D1981A5-7433-7536-4BF8-1C6FEA27CCD1}"/>
                </a:ext>
              </a:extLst>
            </p:cNvPr>
            <p:cNvSpPr txBox="1"/>
            <p:nvPr/>
          </p:nvSpPr>
          <p:spPr>
            <a:xfrm>
              <a:off x="4179094" y="2916901"/>
              <a:ext cx="64650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视频的长度控制在在学生注意力能比较集中的时间范围内，符合学生身心发展特征；</a:t>
              </a: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A5934429-40F0-1B67-3733-D2D484B47570}"/>
              </a:ext>
            </a:extLst>
          </p:cNvPr>
          <p:cNvGrpSpPr/>
          <p:nvPr/>
        </p:nvGrpSpPr>
        <p:grpSpPr>
          <a:xfrm>
            <a:off x="3892338" y="4963603"/>
            <a:ext cx="7111837" cy="849710"/>
            <a:chOff x="3786187" y="2787988"/>
            <a:chExt cx="7221526" cy="849710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78902258-AE58-636F-F726-53C786B27A59}"/>
                </a:ext>
              </a:extLst>
            </p:cNvPr>
            <p:cNvGrpSpPr/>
            <p:nvPr/>
          </p:nvGrpSpPr>
          <p:grpSpPr>
            <a:xfrm>
              <a:off x="3786187" y="2787988"/>
              <a:ext cx="7221526" cy="849710"/>
              <a:chOff x="1277138" y="1135430"/>
              <a:chExt cx="9792534" cy="647034"/>
            </a:xfrm>
          </p:grpSpPr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131C3E65-2546-332F-0FFB-BF69728CCD80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39700" dist="190500" dir="2700000" algn="ctr" rotWithShape="0">
                  <a:schemeClr val="accent5">
                    <a:lumMod val="60000"/>
                    <a:lumOff val="40000"/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D268983C-4911-1347-6B3C-9B73F0726E5E}"/>
                  </a:ext>
                </a:extLst>
              </p:cNvPr>
              <p:cNvSpPr/>
              <p:nvPr/>
            </p:nvSpPr>
            <p:spPr>
              <a:xfrm flipV="1">
                <a:off x="1277138" y="1135430"/>
                <a:ext cx="9792534" cy="647034"/>
              </a:xfrm>
              <a:prstGeom prst="roundRect">
                <a:avLst>
                  <a:gd name="adj" fmla="val 50000"/>
                </a:avLst>
              </a:prstGeom>
              <a:solidFill>
                <a:srgbClr val="EDF4FB"/>
              </a:solidFill>
              <a:ln>
                <a:noFill/>
              </a:ln>
              <a:effectLst>
                <a:outerShdw blurRad="152400" dist="190500" dir="13500000" algn="ctr" rotWithShape="0">
                  <a:schemeClr val="bg1">
                    <a:alpha val="29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汉仪旗黑-55简" panose="00020600040101010101" pitchFamily="18" charset="-122"/>
                  <a:ea typeface="汉仪雅酷黑W" panose="00020600040101010101" pitchFamily="18" charset="-122"/>
                  <a:cs typeface="+mn-ea"/>
                </a:endParaRPr>
              </a:p>
            </p:txBody>
          </p:sp>
        </p:grp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425FE48B-6950-EFAB-D758-05ADD62C1B18}"/>
                </a:ext>
              </a:extLst>
            </p:cNvPr>
            <p:cNvSpPr txBox="1"/>
            <p:nvPr/>
          </p:nvSpPr>
          <p:spPr>
            <a:xfrm>
              <a:off x="4179094" y="2916901"/>
              <a:ext cx="64650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2E72B0"/>
                  </a:solidFill>
                  <a:latin typeface="汉仪旗黑-55简" panose="00020600040101010101" pitchFamily="18" charset="-122"/>
                  <a:ea typeface="汉仪旗黑-55简" panose="00020600040101010101" pitchFamily="18" charset="-122"/>
                  <a:cs typeface="+mn-ea"/>
                </a:rPr>
                <a:t>通过网络发布的视频，具有暂停、回放等多种功能，可以自我控制，有利于学生的自主学习。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97811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kqncrqm">
      <a:majorFont>
        <a:latin typeface="汉仪旗黑-55简" panose="020F0302020204030204"/>
        <a:ea typeface="汉仪雅酷黑W"/>
        <a:cs typeface=""/>
      </a:majorFont>
      <a:minorFont>
        <a:latin typeface="汉仪旗黑-55简" panose="020F0502020204030204"/>
        <a:ea typeface="汉仪雅酷黑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kzerhszd">
      <a:majorFont>
        <a:latin typeface="汉仪旗黑-55简" panose="020F0302020204030204"/>
        <a:ea typeface="汉仪旗黑-55简"/>
        <a:cs typeface=""/>
      </a:majorFont>
      <a:minorFont>
        <a:latin typeface="汉仪旗黑-55简" panose="020F0502020204030204"/>
        <a:ea typeface="汉仪旗黑-55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1815</Words>
  <Application>Microsoft Office PowerPoint</Application>
  <PresentationFormat>宽屏</PresentationFormat>
  <Paragraphs>228</Paragraphs>
  <Slides>22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汉仪雅酷黑W</vt:lpstr>
      <vt:lpstr>汉仪旗黑-55简</vt:lpstr>
      <vt:lpstr>Wingdings</vt:lpstr>
      <vt:lpstr>SimSun</vt:lpstr>
      <vt:lpstr>等线</vt:lpstr>
      <vt:lpstr>Arial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A2888</dc:creator>
  <cp:lastModifiedBy>A2888</cp:lastModifiedBy>
  <cp:revision>21</cp:revision>
  <dcterms:created xsi:type="dcterms:W3CDTF">2022-10-08T08:12:41Z</dcterms:created>
  <dcterms:modified xsi:type="dcterms:W3CDTF">2022-10-10T03:44:06Z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v1.0_mb_9datIR4n1HsonxNBdD6n6Q==</vt:lpwstr>
  </property>
</Properties>
</file>